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6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F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4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6136F4-2847-4C10-882B-8113D6E0A32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AF641A3-EF75-4F8E-AD05-325383C93BFC}">
      <dgm:prSet/>
      <dgm:spPr/>
      <dgm:t>
        <a:bodyPr/>
        <a:lstStyle/>
        <a:p>
          <a:r>
            <a:rPr lang="en-US" dirty="0"/>
            <a:t>Music interests in the United States</a:t>
          </a:r>
        </a:p>
      </dgm:t>
    </dgm:pt>
    <dgm:pt modelId="{975CE377-F510-4A8C-BA92-87BB4805CB46}" type="parTrans" cxnId="{62EBCEC8-48C3-482D-ADAE-B2BB1470FC87}">
      <dgm:prSet/>
      <dgm:spPr/>
      <dgm:t>
        <a:bodyPr/>
        <a:lstStyle/>
        <a:p>
          <a:endParaRPr lang="en-US"/>
        </a:p>
      </dgm:t>
    </dgm:pt>
    <dgm:pt modelId="{9E093B1E-1FA4-441E-9263-C88349D5969B}" type="sibTrans" cxnId="{62EBCEC8-48C3-482D-ADAE-B2BB1470FC87}">
      <dgm:prSet/>
      <dgm:spPr/>
      <dgm:t>
        <a:bodyPr/>
        <a:lstStyle/>
        <a:p>
          <a:endParaRPr lang="en-US"/>
        </a:p>
      </dgm:t>
    </dgm:pt>
    <dgm:pt modelId="{E8A42610-D5C9-49F4-935A-3CE247B2B271}">
      <dgm:prSet/>
      <dgm:spPr/>
      <dgm:t>
        <a:bodyPr/>
        <a:lstStyle/>
        <a:p>
          <a:r>
            <a:rPr lang="en-US" dirty="0"/>
            <a:t>Flight package with departure out of NYC</a:t>
          </a:r>
        </a:p>
      </dgm:t>
    </dgm:pt>
    <dgm:pt modelId="{BD80A300-7805-4D22-9E01-FE0DB1A34D79}" type="parTrans" cxnId="{9FDBC1DE-7EC9-4F20-935D-4C5F597F3AE0}">
      <dgm:prSet/>
      <dgm:spPr/>
      <dgm:t>
        <a:bodyPr/>
        <a:lstStyle/>
        <a:p>
          <a:endParaRPr lang="en-US"/>
        </a:p>
      </dgm:t>
    </dgm:pt>
    <dgm:pt modelId="{54783324-FCE9-4511-870F-F62C33E06872}" type="sibTrans" cxnId="{9FDBC1DE-7EC9-4F20-935D-4C5F597F3AE0}">
      <dgm:prSet/>
      <dgm:spPr/>
      <dgm:t>
        <a:bodyPr/>
        <a:lstStyle/>
        <a:p>
          <a:endParaRPr lang="en-US"/>
        </a:p>
      </dgm:t>
    </dgm:pt>
    <dgm:pt modelId="{D266A743-93A1-48BE-9709-ED563D73C2D1}" type="pres">
      <dgm:prSet presAssocID="{F16136F4-2847-4C10-882B-8113D6E0A327}" presName="root" presStyleCnt="0">
        <dgm:presLayoutVars>
          <dgm:dir/>
          <dgm:resizeHandles val="exact"/>
        </dgm:presLayoutVars>
      </dgm:prSet>
      <dgm:spPr/>
    </dgm:pt>
    <dgm:pt modelId="{F730D9EB-0F3D-45B3-A2DA-7C808EDB985B}" type="pres">
      <dgm:prSet presAssocID="{AAF641A3-EF75-4F8E-AD05-325383C93BFC}" presName="compNode" presStyleCnt="0"/>
      <dgm:spPr/>
    </dgm:pt>
    <dgm:pt modelId="{FC43C897-46E6-4973-970F-243BD4161711}" type="pres">
      <dgm:prSet presAssocID="{AAF641A3-EF75-4F8E-AD05-325383C93BFC}" presName="bgRect" presStyleLbl="bgShp" presStyleIdx="0" presStyleCnt="2"/>
      <dgm:spPr/>
    </dgm:pt>
    <dgm:pt modelId="{E02E8F01-804C-4F06-987B-F2975AB4CD24}" type="pres">
      <dgm:prSet presAssocID="{AAF641A3-EF75-4F8E-AD05-325383C93B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7A350102-3A18-44DA-AC6F-A836F08F5209}" type="pres">
      <dgm:prSet presAssocID="{AAF641A3-EF75-4F8E-AD05-325383C93BFC}" presName="spaceRect" presStyleCnt="0"/>
      <dgm:spPr/>
    </dgm:pt>
    <dgm:pt modelId="{AB096EAB-2D06-4C10-97BD-24C6A843152F}" type="pres">
      <dgm:prSet presAssocID="{AAF641A3-EF75-4F8E-AD05-325383C93BFC}" presName="parTx" presStyleLbl="revTx" presStyleIdx="0" presStyleCnt="2">
        <dgm:presLayoutVars>
          <dgm:chMax val="0"/>
          <dgm:chPref val="0"/>
        </dgm:presLayoutVars>
      </dgm:prSet>
      <dgm:spPr/>
    </dgm:pt>
    <dgm:pt modelId="{D23BBC2B-38ED-4424-846A-9ACE568EA3BE}" type="pres">
      <dgm:prSet presAssocID="{9E093B1E-1FA4-441E-9263-C88349D5969B}" presName="sibTrans" presStyleCnt="0"/>
      <dgm:spPr/>
    </dgm:pt>
    <dgm:pt modelId="{C3C1F39A-154F-44EE-BF87-A77D8925FDAC}" type="pres">
      <dgm:prSet presAssocID="{E8A42610-D5C9-49F4-935A-3CE247B2B271}" presName="compNode" presStyleCnt="0"/>
      <dgm:spPr/>
    </dgm:pt>
    <dgm:pt modelId="{B9C9ABCF-C277-4712-BA58-379662891E8A}" type="pres">
      <dgm:prSet presAssocID="{E8A42610-D5C9-49F4-935A-3CE247B2B271}" presName="bgRect" presStyleLbl="bgShp" presStyleIdx="1" presStyleCnt="2"/>
      <dgm:spPr/>
    </dgm:pt>
    <dgm:pt modelId="{8C1D7260-41B7-47A2-992B-4146575465DE}" type="pres">
      <dgm:prSet presAssocID="{E8A42610-D5C9-49F4-935A-3CE247B2B27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DAA8EE2C-7527-449C-A6B3-C940863F6410}" type="pres">
      <dgm:prSet presAssocID="{E8A42610-D5C9-49F4-935A-3CE247B2B271}" presName="spaceRect" presStyleCnt="0"/>
      <dgm:spPr/>
    </dgm:pt>
    <dgm:pt modelId="{203C104E-9FC7-4F6D-BB2A-4DE244786617}" type="pres">
      <dgm:prSet presAssocID="{E8A42610-D5C9-49F4-935A-3CE247B2B27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ADD5C22-2FA7-4CFF-BFCE-0BEA760EEB58}" type="presOf" srcId="{F16136F4-2847-4C10-882B-8113D6E0A327}" destId="{D266A743-93A1-48BE-9709-ED563D73C2D1}" srcOrd="0" destOrd="0" presId="urn:microsoft.com/office/officeart/2018/2/layout/IconVerticalSolidList"/>
    <dgm:cxn modelId="{0C43DA29-5D32-4A6E-8234-094771FD1374}" type="presOf" srcId="{E8A42610-D5C9-49F4-935A-3CE247B2B271}" destId="{203C104E-9FC7-4F6D-BB2A-4DE244786617}" srcOrd="0" destOrd="0" presId="urn:microsoft.com/office/officeart/2018/2/layout/IconVerticalSolidList"/>
    <dgm:cxn modelId="{2A30489A-D110-493D-B09C-C88F7197C35D}" type="presOf" srcId="{AAF641A3-EF75-4F8E-AD05-325383C93BFC}" destId="{AB096EAB-2D06-4C10-97BD-24C6A843152F}" srcOrd="0" destOrd="0" presId="urn:microsoft.com/office/officeart/2018/2/layout/IconVerticalSolidList"/>
    <dgm:cxn modelId="{62EBCEC8-48C3-482D-ADAE-B2BB1470FC87}" srcId="{F16136F4-2847-4C10-882B-8113D6E0A327}" destId="{AAF641A3-EF75-4F8E-AD05-325383C93BFC}" srcOrd="0" destOrd="0" parTransId="{975CE377-F510-4A8C-BA92-87BB4805CB46}" sibTransId="{9E093B1E-1FA4-441E-9263-C88349D5969B}"/>
    <dgm:cxn modelId="{9FDBC1DE-7EC9-4F20-935D-4C5F597F3AE0}" srcId="{F16136F4-2847-4C10-882B-8113D6E0A327}" destId="{E8A42610-D5C9-49F4-935A-3CE247B2B271}" srcOrd="1" destOrd="0" parTransId="{BD80A300-7805-4D22-9E01-FE0DB1A34D79}" sibTransId="{54783324-FCE9-4511-870F-F62C33E06872}"/>
    <dgm:cxn modelId="{E86735A8-83F2-485A-8B37-32E52D105271}" type="presParOf" srcId="{D266A743-93A1-48BE-9709-ED563D73C2D1}" destId="{F730D9EB-0F3D-45B3-A2DA-7C808EDB985B}" srcOrd="0" destOrd="0" presId="urn:microsoft.com/office/officeart/2018/2/layout/IconVerticalSolidList"/>
    <dgm:cxn modelId="{F24E9AB1-58B0-436D-9A36-C33D52F3F83C}" type="presParOf" srcId="{F730D9EB-0F3D-45B3-A2DA-7C808EDB985B}" destId="{FC43C897-46E6-4973-970F-243BD4161711}" srcOrd="0" destOrd="0" presId="urn:microsoft.com/office/officeart/2018/2/layout/IconVerticalSolidList"/>
    <dgm:cxn modelId="{2E3F4E9F-2471-4B74-B475-D98DB1A4BF09}" type="presParOf" srcId="{F730D9EB-0F3D-45B3-A2DA-7C808EDB985B}" destId="{E02E8F01-804C-4F06-987B-F2975AB4CD24}" srcOrd="1" destOrd="0" presId="urn:microsoft.com/office/officeart/2018/2/layout/IconVerticalSolidList"/>
    <dgm:cxn modelId="{8763FCD9-1E47-4521-890B-AC58916794AF}" type="presParOf" srcId="{F730D9EB-0F3D-45B3-A2DA-7C808EDB985B}" destId="{7A350102-3A18-44DA-AC6F-A836F08F5209}" srcOrd="2" destOrd="0" presId="urn:microsoft.com/office/officeart/2018/2/layout/IconVerticalSolidList"/>
    <dgm:cxn modelId="{BB7F2D21-B395-4DA4-9209-EA31C14DC818}" type="presParOf" srcId="{F730D9EB-0F3D-45B3-A2DA-7C808EDB985B}" destId="{AB096EAB-2D06-4C10-97BD-24C6A843152F}" srcOrd="3" destOrd="0" presId="urn:microsoft.com/office/officeart/2018/2/layout/IconVerticalSolidList"/>
    <dgm:cxn modelId="{B379B5F1-9A59-4FEB-A962-A7F9CF566857}" type="presParOf" srcId="{D266A743-93A1-48BE-9709-ED563D73C2D1}" destId="{D23BBC2B-38ED-4424-846A-9ACE568EA3BE}" srcOrd="1" destOrd="0" presId="urn:microsoft.com/office/officeart/2018/2/layout/IconVerticalSolidList"/>
    <dgm:cxn modelId="{8E18FA6E-68BC-4C07-9D1B-7950F8F015EB}" type="presParOf" srcId="{D266A743-93A1-48BE-9709-ED563D73C2D1}" destId="{C3C1F39A-154F-44EE-BF87-A77D8925FDAC}" srcOrd="2" destOrd="0" presId="urn:microsoft.com/office/officeart/2018/2/layout/IconVerticalSolidList"/>
    <dgm:cxn modelId="{DAF58FF5-A929-4BFD-9182-7B4F4F107907}" type="presParOf" srcId="{C3C1F39A-154F-44EE-BF87-A77D8925FDAC}" destId="{B9C9ABCF-C277-4712-BA58-379662891E8A}" srcOrd="0" destOrd="0" presId="urn:microsoft.com/office/officeart/2018/2/layout/IconVerticalSolidList"/>
    <dgm:cxn modelId="{73148102-D8E8-42BA-B7E8-1E368749337D}" type="presParOf" srcId="{C3C1F39A-154F-44EE-BF87-A77D8925FDAC}" destId="{8C1D7260-41B7-47A2-992B-4146575465DE}" srcOrd="1" destOrd="0" presId="urn:microsoft.com/office/officeart/2018/2/layout/IconVerticalSolidList"/>
    <dgm:cxn modelId="{E8802626-B46D-43F9-81F6-CBB91601D5F3}" type="presParOf" srcId="{C3C1F39A-154F-44EE-BF87-A77D8925FDAC}" destId="{DAA8EE2C-7527-449C-A6B3-C940863F6410}" srcOrd="2" destOrd="0" presId="urn:microsoft.com/office/officeart/2018/2/layout/IconVerticalSolidList"/>
    <dgm:cxn modelId="{D67919B3-6B3A-4DAE-A683-066F5F272E04}" type="presParOf" srcId="{C3C1F39A-154F-44EE-BF87-A77D8925FDAC}" destId="{203C104E-9FC7-4F6D-BB2A-4DE2447866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7A457B-E4E3-49DD-AD8C-89075244BA5D}" type="doc">
      <dgm:prSet loTypeId="urn:microsoft.com/office/officeart/2005/8/layout/defaul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B69F17A-BD23-4B3B-A27F-11B30D166184}">
      <dgm:prSet custT="1"/>
      <dgm:spPr>
        <a:solidFill>
          <a:srgbClr val="49F8B1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Lucida Sans" panose="020B0602030504020204" pitchFamily="34" charset="77"/>
            </a:rPr>
            <a:t>HTML for web page creation</a:t>
          </a:r>
        </a:p>
      </dgm:t>
    </dgm:pt>
    <dgm:pt modelId="{C88DB7CD-4B21-43B6-A5F9-9B08F3F8B454}" type="parTrans" cxnId="{97AF9365-DDAA-4515-9B9A-D6FCD2C34936}">
      <dgm:prSet/>
      <dgm:spPr/>
      <dgm:t>
        <a:bodyPr/>
        <a:lstStyle/>
        <a:p>
          <a:endParaRPr lang="en-US"/>
        </a:p>
      </dgm:t>
    </dgm:pt>
    <dgm:pt modelId="{85877FE7-1C81-4619-8386-BA335798C2D9}" type="sibTrans" cxnId="{97AF9365-DDAA-4515-9B9A-D6FCD2C34936}">
      <dgm:prSet/>
      <dgm:spPr/>
      <dgm:t>
        <a:bodyPr/>
        <a:lstStyle/>
        <a:p>
          <a:endParaRPr lang="en-US"/>
        </a:p>
      </dgm:t>
    </dgm:pt>
    <dgm:pt modelId="{E8B14C4A-0479-4E08-B583-A697E38B1D45}">
      <dgm:prSet custT="1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Lucida Sans" panose="020B0602030504020204" pitchFamily="34" charset="77"/>
            </a:rPr>
            <a:t>CSS &amp; Bootstrap for page styling</a:t>
          </a:r>
        </a:p>
      </dgm:t>
    </dgm:pt>
    <dgm:pt modelId="{FDFFC8A0-9FC0-4535-810E-17B459B2D728}" type="parTrans" cxnId="{DAEEFBC1-1FEF-4FD4-8B75-0BF0921953E7}">
      <dgm:prSet/>
      <dgm:spPr/>
      <dgm:t>
        <a:bodyPr/>
        <a:lstStyle/>
        <a:p>
          <a:endParaRPr lang="en-US"/>
        </a:p>
      </dgm:t>
    </dgm:pt>
    <dgm:pt modelId="{0975E374-C38D-4FAA-9A6B-64E5A7061A60}" type="sibTrans" cxnId="{DAEEFBC1-1FEF-4FD4-8B75-0BF0921953E7}">
      <dgm:prSet/>
      <dgm:spPr/>
      <dgm:t>
        <a:bodyPr/>
        <a:lstStyle/>
        <a:p>
          <a:endParaRPr lang="en-US"/>
        </a:p>
      </dgm:t>
    </dgm:pt>
    <dgm:pt modelId="{FD1C8412-0176-4B5A-A848-7FBD4108D5A9}">
      <dgm:prSet custT="1"/>
      <dgm:spPr>
        <a:solidFill>
          <a:srgbClr val="49F8B1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Lucida Sans" panose="020B0602030504020204" pitchFamily="34" charset="77"/>
            </a:rPr>
            <a:t>Unsplash for random background generation</a:t>
          </a:r>
        </a:p>
      </dgm:t>
    </dgm:pt>
    <dgm:pt modelId="{7281968E-831B-4CCF-B504-58A90E10E473}" type="parTrans" cxnId="{59840D2D-745A-444E-9A0E-6E6CC6237892}">
      <dgm:prSet/>
      <dgm:spPr/>
      <dgm:t>
        <a:bodyPr/>
        <a:lstStyle/>
        <a:p>
          <a:endParaRPr lang="en-US"/>
        </a:p>
      </dgm:t>
    </dgm:pt>
    <dgm:pt modelId="{10AED18E-4DDE-45E8-8D95-08821DD48D12}" type="sibTrans" cxnId="{59840D2D-745A-444E-9A0E-6E6CC6237892}">
      <dgm:prSet/>
      <dgm:spPr/>
      <dgm:t>
        <a:bodyPr/>
        <a:lstStyle/>
        <a:p>
          <a:endParaRPr lang="en-US"/>
        </a:p>
      </dgm:t>
    </dgm:pt>
    <dgm:pt modelId="{373099C2-3F8C-40AE-AFF0-98B6E4B4CC70}">
      <dgm:prSet custT="1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Lucida Sans" panose="020B0602030504020204" pitchFamily="34" charset="77"/>
            </a:rPr>
            <a:t>Aviation Edge for City to Airport code translation</a:t>
          </a:r>
        </a:p>
      </dgm:t>
    </dgm:pt>
    <dgm:pt modelId="{024F5C13-45C3-4157-8D35-AFAFCA3B1BE3}" type="parTrans" cxnId="{602AF50F-6E07-4294-A0DB-26C33E128324}">
      <dgm:prSet/>
      <dgm:spPr/>
      <dgm:t>
        <a:bodyPr/>
        <a:lstStyle/>
        <a:p>
          <a:endParaRPr lang="en-US"/>
        </a:p>
      </dgm:t>
    </dgm:pt>
    <dgm:pt modelId="{2C695BD2-4468-43C0-A316-B96CBF5D1206}" type="sibTrans" cxnId="{602AF50F-6E07-4294-A0DB-26C33E128324}">
      <dgm:prSet/>
      <dgm:spPr/>
      <dgm:t>
        <a:bodyPr/>
        <a:lstStyle/>
        <a:p>
          <a:endParaRPr lang="en-US"/>
        </a:p>
      </dgm:t>
    </dgm:pt>
    <dgm:pt modelId="{376791DE-FDEC-4551-97F1-6FC5C016B0B6}">
      <dgm:prSet custT="1"/>
      <dgm:spPr>
        <a:solidFill>
          <a:srgbClr val="49F8B1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Lucida Sans" panose="020B0602030504020204" pitchFamily="34" charset="77"/>
            </a:rPr>
            <a:t>Kayak API for flight details</a:t>
          </a:r>
        </a:p>
      </dgm:t>
    </dgm:pt>
    <dgm:pt modelId="{FFC2B386-0A77-4B39-9E87-5540D43EEAFC}" type="parTrans" cxnId="{EFD55A2A-07F0-4ABD-91AB-AF1B7AC61B29}">
      <dgm:prSet/>
      <dgm:spPr/>
      <dgm:t>
        <a:bodyPr/>
        <a:lstStyle/>
        <a:p>
          <a:endParaRPr lang="en-US"/>
        </a:p>
      </dgm:t>
    </dgm:pt>
    <dgm:pt modelId="{D8057FBB-4412-4200-9FEE-E20658154CE9}" type="sibTrans" cxnId="{EFD55A2A-07F0-4ABD-91AB-AF1B7AC61B29}">
      <dgm:prSet/>
      <dgm:spPr/>
      <dgm:t>
        <a:bodyPr/>
        <a:lstStyle/>
        <a:p>
          <a:endParaRPr lang="en-US"/>
        </a:p>
      </dgm:t>
    </dgm:pt>
    <dgm:pt modelId="{EDCD291A-BD9E-481F-9C18-66E760F8EF6B}">
      <dgm:prSet custT="1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Lucida Sans" panose="020B0602030504020204" pitchFamily="34" charset="77"/>
            </a:rPr>
            <a:t>Ticketmaster API to search events</a:t>
          </a:r>
        </a:p>
      </dgm:t>
    </dgm:pt>
    <dgm:pt modelId="{C6CE479C-6DF2-4FE1-AED2-50AB71C04876}" type="parTrans" cxnId="{384C5AA9-D8C8-4B17-9093-7AC3BEAFD4DA}">
      <dgm:prSet/>
      <dgm:spPr/>
      <dgm:t>
        <a:bodyPr/>
        <a:lstStyle/>
        <a:p>
          <a:endParaRPr lang="en-US"/>
        </a:p>
      </dgm:t>
    </dgm:pt>
    <dgm:pt modelId="{86724537-3C1A-4F9A-86E5-A4CB7DF30217}" type="sibTrans" cxnId="{384C5AA9-D8C8-4B17-9093-7AC3BEAFD4DA}">
      <dgm:prSet/>
      <dgm:spPr/>
      <dgm:t>
        <a:bodyPr/>
        <a:lstStyle/>
        <a:p>
          <a:endParaRPr lang="en-US"/>
        </a:p>
      </dgm:t>
    </dgm:pt>
    <dgm:pt modelId="{5E34D693-7BC5-4692-B8F0-6EB8B539AEEE}">
      <dgm:prSet custT="1"/>
      <dgm:spPr>
        <a:solidFill>
          <a:srgbClr val="49F8B1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Lucida Sans" panose="020B0602030504020204" pitchFamily="34" charset="77"/>
            </a:rPr>
            <a:t>JavaScript and jQuery for backend functionality </a:t>
          </a:r>
        </a:p>
      </dgm:t>
    </dgm:pt>
    <dgm:pt modelId="{49F42C4D-CBB7-40A7-9D19-1CCDD41C241A}" type="parTrans" cxnId="{ACC1078B-60B7-43F6-90E3-72F4E209B546}">
      <dgm:prSet/>
      <dgm:spPr/>
      <dgm:t>
        <a:bodyPr/>
        <a:lstStyle/>
        <a:p>
          <a:endParaRPr lang="en-US"/>
        </a:p>
      </dgm:t>
    </dgm:pt>
    <dgm:pt modelId="{54F4F7FA-AA43-4B10-8856-20D7ED90C30A}" type="sibTrans" cxnId="{ACC1078B-60B7-43F6-90E3-72F4E209B546}">
      <dgm:prSet/>
      <dgm:spPr/>
      <dgm:t>
        <a:bodyPr/>
        <a:lstStyle/>
        <a:p>
          <a:endParaRPr lang="en-US"/>
        </a:p>
      </dgm:t>
    </dgm:pt>
    <dgm:pt modelId="{1D9FF288-9A0A-B64B-B3A8-4BA6E44F2C12}">
      <dgm:prSet custT="1"/>
      <dgm:spPr>
        <a:solidFill>
          <a:srgbClr val="49F8B1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Lucida Sans" panose="020B0602030504020204" pitchFamily="34" charset="77"/>
            </a:rPr>
            <a:t>User Validation for event search; must be a string</a:t>
          </a:r>
        </a:p>
      </dgm:t>
    </dgm:pt>
    <dgm:pt modelId="{DBACB4D6-C7E7-A848-8902-E1557FAFEF6C}" type="parTrans" cxnId="{6AE62497-66B2-9C4C-8D8F-12C1E510F99B}">
      <dgm:prSet/>
      <dgm:spPr/>
      <dgm:t>
        <a:bodyPr/>
        <a:lstStyle/>
        <a:p>
          <a:endParaRPr lang="en-US"/>
        </a:p>
      </dgm:t>
    </dgm:pt>
    <dgm:pt modelId="{008467C7-D0BD-774C-8409-B3F0923EBE2E}" type="sibTrans" cxnId="{6AE62497-66B2-9C4C-8D8F-12C1E510F99B}">
      <dgm:prSet/>
      <dgm:spPr/>
      <dgm:t>
        <a:bodyPr/>
        <a:lstStyle/>
        <a:p>
          <a:endParaRPr lang="en-US"/>
        </a:p>
      </dgm:t>
    </dgm:pt>
    <dgm:pt modelId="{C6B9C30C-3E96-A94D-82DC-2B57F7CBE090}" type="pres">
      <dgm:prSet presAssocID="{DB7A457B-E4E3-49DD-AD8C-89075244BA5D}" presName="diagram" presStyleCnt="0">
        <dgm:presLayoutVars>
          <dgm:dir/>
          <dgm:resizeHandles val="exact"/>
        </dgm:presLayoutVars>
      </dgm:prSet>
      <dgm:spPr/>
    </dgm:pt>
    <dgm:pt modelId="{E93EE40E-FA93-4F4B-B9F3-F4D02B1F0C7F}" type="pres">
      <dgm:prSet presAssocID="{8B69F17A-BD23-4B3B-A27F-11B30D166184}" presName="node" presStyleLbl="node1" presStyleIdx="0" presStyleCnt="8">
        <dgm:presLayoutVars>
          <dgm:bulletEnabled val="1"/>
        </dgm:presLayoutVars>
      </dgm:prSet>
      <dgm:spPr/>
    </dgm:pt>
    <dgm:pt modelId="{A234A296-8125-E349-9565-0ADD3D0C5467}" type="pres">
      <dgm:prSet presAssocID="{85877FE7-1C81-4619-8386-BA335798C2D9}" presName="sibTrans" presStyleCnt="0"/>
      <dgm:spPr/>
    </dgm:pt>
    <dgm:pt modelId="{7B2D1673-8973-E94A-BCD0-6AD3C69F5888}" type="pres">
      <dgm:prSet presAssocID="{E8B14C4A-0479-4E08-B583-A697E38B1D45}" presName="node" presStyleLbl="node1" presStyleIdx="1" presStyleCnt="8">
        <dgm:presLayoutVars>
          <dgm:bulletEnabled val="1"/>
        </dgm:presLayoutVars>
      </dgm:prSet>
      <dgm:spPr/>
    </dgm:pt>
    <dgm:pt modelId="{B7367C3F-7F62-BF4D-B90B-D6CE9F9EFCC8}" type="pres">
      <dgm:prSet presAssocID="{0975E374-C38D-4FAA-9A6B-64E5A7061A60}" presName="sibTrans" presStyleCnt="0"/>
      <dgm:spPr/>
    </dgm:pt>
    <dgm:pt modelId="{D3E91523-265F-824C-A7D5-F66EFD7DCA70}" type="pres">
      <dgm:prSet presAssocID="{FD1C8412-0176-4B5A-A848-7FBD4108D5A9}" presName="node" presStyleLbl="node1" presStyleIdx="2" presStyleCnt="8">
        <dgm:presLayoutVars>
          <dgm:bulletEnabled val="1"/>
        </dgm:presLayoutVars>
      </dgm:prSet>
      <dgm:spPr/>
    </dgm:pt>
    <dgm:pt modelId="{AFC0BAE8-7F94-AD43-825D-77BD4F99C293}" type="pres">
      <dgm:prSet presAssocID="{10AED18E-4DDE-45E8-8D95-08821DD48D12}" presName="sibTrans" presStyleCnt="0"/>
      <dgm:spPr/>
    </dgm:pt>
    <dgm:pt modelId="{AA506025-E345-4C4A-BC19-99CBF179025E}" type="pres">
      <dgm:prSet presAssocID="{373099C2-3F8C-40AE-AFF0-98B6E4B4CC70}" presName="node" presStyleLbl="node1" presStyleIdx="3" presStyleCnt="8">
        <dgm:presLayoutVars>
          <dgm:bulletEnabled val="1"/>
        </dgm:presLayoutVars>
      </dgm:prSet>
      <dgm:spPr/>
    </dgm:pt>
    <dgm:pt modelId="{342C46DB-7ED7-E344-850B-1B308E3BC6F8}" type="pres">
      <dgm:prSet presAssocID="{2C695BD2-4468-43C0-A316-B96CBF5D1206}" presName="sibTrans" presStyleCnt="0"/>
      <dgm:spPr/>
    </dgm:pt>
    <dgm:pt modelId="{69274242-F085-BD42-ADC4-915CCD8C6DBB}" type="pres">
      <dgm:prSet presAssocID="{376791DE-FDEC-4551-97F1-6FC5C016B0B6}" presName="node" presStyleLbl="node1" presStyleIdx="4" presStyleCnt="8">
        <dgm:presLayoutVars>
          <dgm:bulletEnabled val="1"/>
        </dgm:presLayoutVars>
      </dgm:prSet>
      <dgm:spPr/>
    </dgm:pt>
    <dgm:pt modelId="{2FAE7448-D316-4246-B75E-DA5E746059DE}" type="pres">
      <dgm:prSet presAssocID="{D8057FBB-4412-4200-9FEE-E20658154CE9}" presName="sibTrans" presStyleCnt="0"/>
      <dgm:spPr/>
    </dgm:pt>
    <dgm:pt modelId="{0D614B30-D91B-5044-BCB4-AA7E7DF3885B}" type="pres">
      <dgm:prSet presAssocID="{EDCD291A-BD9E-481F-9C18-66E760F8EF6B}" presName="node" presStyleLbl="node1" presStyleIdx="5" presStyleCnt="8">
        <dgm:presLayoutVars>
          <dgm:bulletEnabled val="1"/>
        </dgm:presLayoutVars>
      </dgm:prSet>
      <dgm:spPr/>
    </dgm:pt>
    <dgm:pt modelId="{06B5EDFC-A515-C34C-9190-FA3CD7082C1D}" type="pres">
      <dgm:prSet presAssocID="{86724537-3C1A-4F9A-86E5-A4CB7DF30217}" presName="sibTrans" presStyleCnt="0"/>
      <dgm:spPr/>
    </dgm:pt>
    <dgm:pt modelId="{8F38BF66-581F-D746-A9E3-FE529B9B3C9E}" type="pres">
      <dgm:prSet presAssocID="{5E34D693-7BC5-4692-B8F0-6EB8B539AEEE}" presName="node" presStyleLbl="node1" presStyleIdx="6" presStyleCnt="8" custLinFactNeighborX="-54890" custLinFactNeighborY="-744">
        <dgm:presLayoutVars>
          <dgm:bulletEnabled val="1"/>
        </dgm:presLayoutVars>
      </dgm:prSet>
      <dgm:spPr/>
    </dgm:pt>
    <dgm:pt modelId="{47498B65-F170-3C41-B514-AD3ABA1989D3}" type="pres">
      <dgm:prSet presAssocID="{54F4F7FA-AA43-4B10-8856-20D7ED90C30A}" presName="sibTrans" presStyleCnt="0"/>
      <dgm:spPr/>
    </dgm:pt>
    <dgm:pt modelId="{2787CFA6-85CC-AA4E-992D-D57A214F5949}" type="pres">
      <dgm:prSet presAssocID="{1D9FF288-9A0A-B64B-B3A8-4BA6E44F2C12}" presName="node" presStyleLbl="node1" presStyleIdx="7" presStyleCnt="8" custLinFactNeighborX="56341" custLinFactNeighborY="-744">
        <dgm:presLayoutVars>
          <dgm:bulletEnabled val="1"/>
        </dgm:presLayoutVars>
      </dgm:prSet>
      <dgm:spPr/>
    </dgm:pt>
  </dgm:ptLst>
  <dgm:cxnLst>
    <dgm:cxn modelId="{602AF50F-6E07-4294-A0DB-26C33E128324}" srcId="{DB7A457B-E4E3-49DD-AD8C-89075244BA5D}" destId="{373099C2-3F8C-40AE-AFF0-98B6E4B4CC70}" srcOrd="3" destOrd="0" parTransId="{024F5C13-45C3-4157-8D35-AFAFCA3B1BE3}" sibTransId="{2C695BD2-4468-43C0-A316-B96CBF5D1206}"/>
    <dgm:cxn modelId="{EFD55A2A-07F0-4ABD-91AB-AF1B7AC61B29}" srcId="{DB7A457B-E4E3-49DD-AD8C-89075244BA5D}" destId="{376791DE-FDEC-4551-97F1-6FC5C016B0B6}" srcOrd="4" destOrd="0" parTransId="{FFC2B386-0A77-4B39-9E87-5540D43EEAFC}" sibTransId="{D8057FBB-4412-4200-9FEE-E20658154CE9}"/>
    <dgm:cxn modelId="{59840D2D-745A-444E-9A0E-6E6CC6237892}" srcId="{DB7A457B-E4E3-49DD-AD8C-89075244BA5D}" destId="{FD1C8412-0176-4B5A-A848-7FBD4108D5A9}" srcOrd="2" destOrd="0" parTransId="{7281968E-831B-4CCF-B504-58A90E10E473}" sibTransId="{10AED18E-4DDE-45E8-8D95-08821DD48D12}"/>
    <dgm:cxn modelId="{30726C32-B1E1-884A-B275-5D41912B29A5}" type="presOf" srcId="{5E34D693-7BC5-4692-B8F0-6EB8B539AEEE}" destId="{8F38BF66-581F-D746-A9E3-FE529B9B3C9E}" srcOrd="0" destOrd="0" presId="urn:microsoft.com/office/officeart/2005/8/layout/default"/>
    <dgm:cxn modelId="{ABFF1537-8B5C-7046-9EE4-57499332576A}" type="presOf" srcId="{373099C2-3F8C-40AE-AFF0-98B6E4B4CC70}" destId="{AA506025-E345-4C4A-BC19-99CBF179025E}" srcOrd="0" destOrd="0" presId="urn:microsoft.com/office/officeart/2005/8/layout/default"/>
    <dgm:cxn modelId="{E5C19F55-3128-8949-90A5-573757473355}" type="presOf" srcId="{8B69F17A-BD23-4B3B-A27F-11B30D166184}" destId="{E93EE40E-FA93-4F4B-B9F3-F4D02B1F0C7F}" srcOrd="0" destOrd="0" presId="urn:microsoft.com/office/officeart/2005/8/layout/default"/>
    <dgm:cxn modelId="{97AF9365-DDAA-4515-9B9A-D6FCD2C34936}" srcId="{DB7A457B-E4E3-49DD-AD8C-89075244BA5D}" destId="{8B69F17A-BD23-4B3B-A27F-11B30D166184}" srcOrd="0" destOrd="0" parTransId="{C88DB7CD-4B21-43B6-A5F9-9B08F3F8B454}" sibTransId="{85877FE7-1C81-4619-8386-BA335798C2D9}"/>
    <dgm:cxn modelId="{F742706B-A1AD-514F-B728-ED56288F55C1}" type="presOf" srcId="{EDCD291A-BD9E-481F-9C18-66E760F8EF6B}" destId="{0D614B30-D91B-5044-BCB4-AA7E7DF3885B}" srcOrd="0" destOrd="0" presId="urn:microsoft.com/office/officeart/2005/8/layout/default"/>
    <dgm:cxn modelId="{468BAA7F-7489-E640-BB24-B91D68B3B223}" type="presOf" srcId="{E8B14C4A-0479-4E08-B583-A697E38B1D45}" destId="{7B2D1673-8973-E94A-BCD0-6AD3C69F5888}" srcOrd="0" destOrd="0" presId="urn:microsoft.com/office/officeart/2005/8/layout/default"/>
    <dgm:cxn modelId="{ACC1078B-60B7-43F6-90E3-72F4E209B546}" srcId="{DB7A457B-E4E3-49DD-AD8C-89075244BA5D}" destId="{5E34D693-7BC5-4692-B8F0-6EB8B539AEEE}" srcOrd="6" destOrd="0" parTransId="{49F42C4D-CBB7-40A7-9D19-1CCDD41C241A}" sibTransId="{54F4F7FA-AA43-4B10-8856-20D7ED90C30A}"/>
    <dgm:cxn modelId="{81E5278C-660D-BF4B-8056-388B431149B3}" type="presOf" srcId="{1D9FF288-9A0A-B64B-B3A8-4BA6E44F2C12}" destId="{2787CFA6-85CC-AA4E-992D-D57A214F5949}" srcOrd="0" destOrd="0" presId="urn:microsoft.com/office/officeart/2005/8/layout/default"/>
    <dgm:cxn modelId="{9BE1FE8F-651C-B14F-B277-91DC218DA8D2}" type="presOf" srcId="{DB7A457B-E4E3-49DD-AD8C-89075244BA5D}" destId="{C6B9C30C-3E96-A94D-82DC-2B57F7CBE090}" srcOrd="0" destOrd="0" presId="urn:microsoft.com/office/officeart/2005/8/layout/default"/>
    <dgm:cxn modelId="{6AE62497-66B2-9C4C-8D8F-12C1E510F99B}" srcId="{DB7A457B-E4E3-49DD-AD8C-89075244BA5D}" destId="{1D9FF288-9A0A-B64B-B3A8-4BA6E44F2C12}" srcOrd="7" destOrd="0" parTransId="{DBACB4D6-C7E7-A848-8902-E1557FAFEF6C}" sibTransId="{008467C7-D0BD-774C-8409-B3F0923EBE2E}"/>
    <dgm:cxn modelId="{F73AF19B-2584-944B-B4E4-7AFF828D5DAD}" type="presOf" srcId="{FD1C8412-0176-4B5A-A848-7FBD4108D5A9}" destId="{D3E91523-265F-824C-A7D5-F66EFD7DCA70}" srcOrd="0" destOrd="0" presId="urn:microsoft.com/office/officeart/2005/8/layout/default"/>
    <dgm:cxn modelId="{384C5AA9-D8C8-4B17-9093-7AC3BEAFD4DA}" srcId="{DB7A457B-E4E3-49DD-AD8C-89075244BA5D}" destId="{EDCD291A-BD9E-481F-9C18-66E760F8EF6B}" srcOrd="5" destOrd="0" parTransId="{C6CE479C-6DF2-4FE1-AED2-50AB71C04876}" sibTransId="{86724537-3C1A-4F9A-86E5-A4CB7DF30217}"/>
    <dgm:cxn modelId="{FD327ABA-BC6F-E443-A3DE-B2BB070B1D7F}" type="presOf" srcId="{376791DE-FDEC-4551-97F1-6FC5C016B0B6}" destId="{69274242-F085-BD42-ADC4-915CCD8C6DBB}" srcOrd="0" destOrd="0" presId="urn:microsoft.com/office/officeart/2005/8/layout/default"/>
    <dgm:cxn modelId="{DAEEFBC1-1FEF-4FD4-8B75-0BF0921953E7}" srcId="{DB7A457B-E4E3-49DD-AD8C-89075244BA5D}" destId="{E8B14C4A-0479-4E08-B583-A697E38B1D45}" srcOrd="1" destOrd="0" parTransId="{FDFFC8A0-9FC0-4535-810E-17B459B2D728}" sibTransId="{0975E374-C38D-4FAA-9A6B-64E5A7061A60}"/>
    <dgm:cxn modelId="{E471FB97-6622-1E41-883E-F10C0D817F59}" type="presParOf" srcId="{C6B9C30C-3E96-A94D-82DC-2B57F7CBE090}" destId="{E93EE40E-FA93-4F4B-B9F3-F4D02B1F0C7F}" srcOrd="0" destOrd="0" presId="urn:microsoft.com/office/officeart/2005/8/layout/default"/>
    <dgm:cxn modelId="{A6BCD58F-04E8-4C40-814A-A4878EEC4784}" type="presParOf" srcId="{C6B9C30C-3E96-A94D-82DC-2B57F7CBE090}" destId="{A234A296-8125-E349-9565-0ADD3D0C5467}" srcOrd="1" destOrd="0" presId="urn:microsoft.com/office/officeart/2005/8/layout/default"/>
    <dgm:cxn modelId="{D78AD639-3031-B248-AB43-3A9E464F1CE9}" type="presParOf" srcId="{C6B9C30C-3E96-A94D-82DC-2B57F7CBE090}" destId="{7B2D1673-8973-E94A-BCD0-6AD3C69F5888}" srcOrd="2" destOrd="0" presId="urn:microsoft.com/office/officeart/2005/8/layout/default"/>
    <dgm:cxn modelId="{23EACF21-EA3F-504B-A173-8150DE595985}" type="presParOf" srcId="{C6B9C30C-3E96-A94D-82DC-2B57F7CBE090}" destId="{B7367C3F-7F62-BF4D-B90B-D6CE9F9EFCC8}" srcOrd="3" destOrd="0" presId="urn:microsoft.com/office/officeart/2005/8/layout/default"/>
    <dgm:cxn modelId="{26E186B4-B761-EF4A-BC3C-84C036C78875}" type="presParOf" srcId="{C6B9C30C-3E96-A94D-82DC-2B57F7CBE090}" destId="{D3E91523-265F-824C-A7D5-F66EFD7DCA70}" srcOrd="4" destOrd="0" presId="urn:microsoft.com/office/officeart/2005/8/layout/default"/>
    <dgm:cxn modelId="{D2339F8B-B660-AA4A-8DBB-55E168E31FE8}" type="presParOf" srcId="{C6B9C30C-3E96-A94D-82DC-2B57F7CBE090}" destId="{AFC0BAE8-7F94-AD43-825D-77BD4F99C293}" srcOrd="5" destOrd="0" presId="urn:microsoft.com/office/officeart/2005/8/layout/default"/>
    <dgm:cxn modelId="{D8980045-BDD6-AA42-8E46-7C44151ED8A5}" type="presParOf" srcId="{C6B9C30C-3E96-A94D-82DC-2B57F7CBE090}" destId="{AA506025-E345-4C4A-BC19-99CBF179025E}" srcOrd="6" destOrd="0" presId="urn:microsoft.com/office/officeart/2005/8/layout/default"/>
    <dgm:cxn modelId="{EFAEBBE6-B58C-2043-873E-343C29343A58}" type="presParOf" srcId="{C6B9C30C-3E96-A94D-82DC-2B57F7CBE090}" destId="{342C46DB-7ED7-E344-850B-1B308E3BC6F8}" srcOrd="7" destOrd="0" presId="urn:microsoft.com/office/officeart/2005/8/layout/default"/>
    <dgm:cxn modelId="{8FE1D606-1D2D-4249-A802-6A71717BF5E1}" type="presParOf" srcId="{C6B9C30C-3E96-A94D-82DC-2B57F7CBE090}" destId="{69274242-F085-BD42-ADC4-915CCD8C6DBB}" srcOrd="8" destOrd="0" presId="urn:microsoft.com/office/officeart/2005/8/layout/default"/>
    <dgm:cxn modelId="{CE45B6AD-6B9A-4E4F-AF45-337BBAC66DCF}" type="presParOf" srcId="{C6B9C30C-3E96-A94D-82DC-2B57F7CBE090}" destId="{2FAE7448-D316-4246-B75E-DA5E746059DE}" srcOrd="9" destOrd="0" presId="urn:microsoft.com/office/officeart/2005/8/layout/default"/>
    <dgm:cxn modelId="{B2C79DEF-6E4D-A046-94F9-0015755C429E}" type="presParOf" srcId="{C6B9C30C-3E96-A94D-82DC-2B57F7CBE090}" destId="{0D614B30-D91B-5044-BCB4-AA7E7DF3885B}" srcOrd="10" destOrd="0" presId="urn:microsoft.com/office/officeart/2005/8/layout/default"/>
    <dgm:cxn modelId="{05AD7CBA-43F9-7246-B049-0E49396C9675}" type="presParOf" srcId="{C6B9C30C-3E96-A94D-82DC-2B57F7CBE090}" destId="{06B5EDFC-A515-C34C-9190-FA3CD7082C1D}" srcOrd="11" destOrd="0" presId="urn:microsoft.com/office/officeart/2005/8/layout/default"/>
    <dgm:cxn modelId="{73CC7EF3-1D9C-6C4C-A640-C4B32EE3B187}" type="presParOf" srcId="{C6B9C30C-3E96-A94D-82DC-2B57F7CBE090}" destId="{8F38BF66-581F-D746-A9E3-FE529B9B3C9E}" srcOrd="12" destOrd="0" presId="urn:microsoft.com/office/officeart/2005/8/layout/default"/>
    <dgm:cxn modelId="{4D9F5F78-FDDD-264A-876D-5E2F3F79E169}" type="presParOf" srcId="{C6B9C30C-3E96-A94D-82DC-2B57F7CBE090}" destId="{47498B65-F170-3C41-B514-AD3ABA1989D3}" srcOrd="13" destOrd="0" presId="urn:microsoft.com/office/officeart/2005/8/layout/default"/>
    <dgm:cxn modelId="{908D0C2A-E0F8-D944-A534-181CF6837C1B}" type="presParOf" srcId="{C6B9C30C-3E96-A94D-82DC-2B57F7CBE090}" destId="{2787CFA6-85CC-AA4E-992D-D57A214F594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A4F65E-F283-41BC-8609-8E7A9298213C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7F25F1-6E71-4EB3-B8EC-896C165B17CD}">
      <dgm:prSet custT="1"/>
      <dgm:spPr/>
      <dgm:t>
        <a:bodyPr/>
        <a:lstStyle/>
        <a:p>
          <a:pPr>
            <a:defRPr cap="all"/>
          </a:pPr>
          <a:r>
            <a:rPr lang="en-US" sz="1400" dirty="0"/>
            <a:t>Expand Interests to include sports,  food &amp; drink events etc.</a:t>
          </a:r>
        </a:p>
      </dgm:t>
    </dgm:pt>
    <dgm:pt modelId="{6C5A2B22-C4D1-4538-98B7-3C18F831C9D5}" type="parTrans" cxnId="{E1823847-CF53-42FD-A58C-DFDD8EF5B1A5}">
      <dgm:prSet/>
      <dgm:spPr/>
      <dgm:t>
        <a:bodyPr/>
        <a:lstStyle/>
        <a:p>
          <a:endParaRPr lang="en-US"/>
        </a:p>
      </dgm:t>
    </dgm:pt>
    <dgm:pt modelId="{404A7BF6-9D77-4E86-937B-25EAF2681B00}" type="sibTrans" cxnId="{E1823847-CF53-42FD-A58C-DFDD8EF5B1A5}">
      <dgm:prSet/>
      <dgm:spPr/>
      <dgm:t>
        <a:bodyPr/>
        <a:lstStyle/>
        <a:p>
          <a:endParaRPr lang="en-US"/>
        </a:p>
      </dgm:t>
    </dgm:pt>
    <dgm:pt modelId="{BBE857F4-1066-42F8-9C44-E4AC228E187D}">
      <dgm:prSet custT="1"/>
      <dgm:spPr/>
      <dgm:t>
        <a:bodyPr/>
        <a:lstStyle/>
        <a:p>
          <a:pPr>
            <a:defRPr cap="all"/>
          </a:pPr>
          <a:r>
            <a:rPr lang="en-US" sz="1400" dirty="0"/>
            <a:t>Ability to choose travel departure city</a:t>
          </a:r>
        </a:p>
      </dgm:t>
    </dgm:pt>
    <dgm:pt modelId="{94413C29-C15C-4535-B48D-B598FCE4D011}" type="parTrans" cxnId="{0E97756E-5093-4537-9567-835AF6195147}">
      <dgm:prSet/>
      <dgm:spPr/>
      <dgm:t>
        <a:bodyPr/>
        <a:lstStyle/>
        <a:p>
          <a:endParaRPr lang="en-US"/>
        </a:p>
      </dgm:t>
    </dgm:pt>
    <dgm:pt modelId="{9FB20E5F-DA24-4BA4-9AA8-98178FDCF64F}" type="sibTrans" cxnId="{0E97756E-5093-4537-9567-835AF6195147}">
      <dgm:prSet/>
      <dgm:spPr/>
      <dgm:t>
        <a:bodyPr/>
        <a:lstStyle/>
        <a:p>
          <a:endParaRPr lang="en-US"/>
        </a:p>
      </dgm:t>
    </dgm:pt>
    <dgm:pt modelId="{A1129607-88E8-434F-928C-9B40EA2A4B3D}">
      <dgm:prSet custT="1"/>
      <dgm:spPr/>
      <dgm:t>
        <a:bodyPr/>
        <a:lstStyle/>
        <a:p>
          <a:pPr>
            <a:defRPr cap="all"/>
          </a:pPr>
          <a:r>
            <a:rPr lang="en-US" sz="1400" dirty="0"/>
            <a:t>Include hotel in event package</a:t>
          </a:r>
        </a:p>
      </dgm:t>
    </dgm:pt>
    <dgm:pt modelId="{7DBEFE77-D51D-4652-AA68-650F1042E547}" type="parTrans" cxnId="{0B913D4F-D6DE-4E5F-8607-C1F61B7D7EF8}">
      <dgm:prSet/>
      <dgm:spPr/>
      <dgm:t>
        <a:bodyPr/>
        <a:lstStyle/>
        <a:p>
          <a:endParaRPr lang="en-US"/>
        </a:p>
      </dgm:t>
    </dgm:pt>
    <dgm:pt modelId="{45EF0881-781A-4826-B73D-323A4672487C}" type="sibTrans" cxnId="{0B913D4F-D6DE-4E5F-8607-C1F61B7D7EF8}">
      <dgm:prSet/>
      <dgm:spPr/>
      <dgm:t>
        <a:bodyPr/>
        <a:lstStyle/>
        <a:p>
          <a:endParaRPr lang="en-US"/>
        </a:p>
      </dgm:t>
    </dgm:pt>
    <dgm:pt modelId="{22734E19-CBE6-48AB-9004-072A17E17C51}">
      <dgm:prSet custT="1"/>
      <dgm:spPr/>
      <dgm:t>
        <a:bodyPr/>
        <a:lstStyle/>
        <a:p>
          <a:pPr>
            <a:defRPr cap="all"/>
          </a:pPr>
          <a:r>
            <a:rPr lang="en-US" sz="1400" dirty="0"/>
            <a:t>Increase APIs used to additional travel and event sites</a:t>
          </a:r>
        </a:p>
      </dgm:t>
    </dgm:pt>
    <dgm:pt modelId="{979D2FD7-A1C6-46FD-AFFA-6D1FD03CDFF5}" type="parTrans" cxnId="{EA1CD410-3B01-4618-AFFE-ED06EED48461}">
      <dgm:prSet/>
      <dgm:spPr/>
      <dgm:t>
        <a:bodyPr/>
        <a:lstStyle/>
        <a:p>
          <a:endParaRPr lang="en-US"/>
        </a:p>
      </dgm:t>
    </dgm:pt>
    <dgm:pt modelId="{BBCF4D50-D1F3-4932-AFDA-00A630C7FBA0}" type="sibTrans" cxnId="{EA1CD410-3B01-4618-AFFE-ED06EED48461}">
      <dgm:prSet/>
      <dgm:spPr/>
      <dgm:t>
        <a:bodyPr/>
        <a:lstStyle/>
        <a:p>
          <a:endParaRPr lang="en-US"/>
        </a:p>
      </dgm:t>
    </dgm:pt>
    <dgm:pt modelId="{8F691A1C-128F-4552-98DF-D0D4D35085A8}">
      <dgm:prSet custT="1"/>
      <dgm:spPr/>
      <dgm:t>
        <a:bodyPr/>
        <a:lstStyle/>
        <a:p>
          <a:pPr>
            <a:defRPr cap="all"/>
          </a:pPr>
          <a:r>
            <a:rPr lang="en-US" sz="1400" dirty="0"/>
            <a:t>Add travel options and flight details</a:t>
          </a:r>
        </a:p>
      </dgm:t>
    </dgm:pt>
    <dgm:pt modelId="{8F832815-98BA-49D8-8B04-AF550FCC8E5F}" type="parTrans" cxnId="{DA77286A-7DBC-47BE-8D3D-5310374071C6}">
      <dgm:prSet/>
      <dgm:spPr/>
      <dgm:t>
        <a:bodyPr/>
        <a:lstStyle/>
        <a:p>
          <a:endParaRPr lang="en-US"/>
        </a:p>
      </dgm:t>
    </dgm:pt>
    <dgm:pt modelId="{B7B6667B-B2A3-4876-B755-DD5B196F231E}" type="sibTrans" cxnId="{DA77286A-7DBC-47BE-8D3D-5310374071C6}">
      <dgm:prSet/>
      <dgm:spPr/>
      <dgm:t>
        <a:bodyPr/>
        <a:lstStyle/>
        <a:p>
          <a:endParaRPr lang="en-US"/>
        </a:p>
      </dgm:t>
    </dgm:pt>
    <dgm:pt modelId="{A78ED671-171A-45AF-B5BE-F5F0A26541CC}">
      <dgm:prSet custT="1"/>
      <dgm:spPr/>
      <dgm:t>
        <a:bodyPr/>
        <a:lstStyle/>
        <a:p>
          <a:pPr>
            <a:defRPr cap="all"/>
          </a:pPr>
          <a:r>
            <a:rPr lang="en-US" sz="1400" dirty="0"/>
            <a:t>Add functionality to search events in a certain location</a:t>
          </a:r>
        </a:p>
      </dgm:t>
    </dgm:pt>
    <dgm:pt modelId="{90CDF49E-E1D6-4D5D-88E1-BB27C49DB01C}" type="parTrans" cxnId="{25070398-19D2-468D-A82D-CDE63E8396BE}">
      <dgm:prSet/>
      <dgm:spPr/>
      <dgm:t>
        <a:bodyPr/>
        <a:lstStyle/>
        <a:p>
          <a:endParaRPr lang="en-US"/>
        </a:p>
      </dgm:t>
    </dgm:pt>
    <dgm:pt modelId="{8168FB82-C4FA-438B-9ECC-A570D0548B16}" type="sibTrans" cxnId="{25070398-19D2-468D-A82D-CDE63E8396BE}">
      <dgm:prSet/>
      <dgm:spPr/>
      <dgm:t>
        <a:bodyPr/>
        <a:lstStyle/>
        <a:p>
          <a:endParaRPr lang="en-US"/>
        </a:p>
      </dgm:t>
    </dgm:pt>
    <dgm:pt modelId="{0E91875A-DB39-47BD-AC3C-115CEFB60B4E}">
      <dgm:prSet custT="1"/>
      <dgm:spPr/>
      <dgm:t>
        <a:bodyPr/>
        <a:lstStyle/>
        <a:p>
          <a:pPr>
            <a:defRPr cap="all"/>
          </a:pPr>
          <a:r>
            <a:rPr lang="en-US" sz="1400" dirty="0"/>
            <a:t>Explore other events are taking place at your destination</a:t>
          </a:r>
        </a:p>
      </dgm:t>
    </dgm:pt>
    <dgm:pt modelId="{46402B51-8C74-4DD4-81CE-411F59C2847C}" type="parTrans" cxnId="{4D33DA60-7950-40F2-ACA7-69DF57B8B570}">
      <dgm:prSet/>
      <dgm:spPr/>
      <dgm:t>
        <a:bodyPr/>
        <a:lstStyle/>
        <a:p>
          <a:endParaRPr lang="en-US"/>
        </a:p>
      </dgm:t>
    </dgm:pt>
    <dgm:pt modelId="{09E36896-C08D-416E-A8DF-C60840381C55}" type="sibTrans" cxnId="{4D33DA60-7950-40F2-ACA7-69DF57B8B570}">
      <dgm:prSet/>
      <dgm:spPr/>
      <dgm:t>
        <a:bodyPr/>
        <a:lstStyle/>
        <a:p>
          <a:endParaRPr lang="en-US"/>
        </a:p>
      </dgm:t>
    </dgm:pt>
    <dgm:pt modelId="{EE142E43-BBCC-42C8-B971-DA7BE50E02FA}" type="pres">
      <dgm:prSet presAssocID="{FEA4F65E-F283-41BC-8609-8E7A9298213C}" presName="root" presStyleCnt="0">
        <dgm:presLayoutVars>
          <dgm:dir/>
          <dgm:resizeHandles val="exact"/>
        </dgm:presLayoutVars>
      </dgm:prSet>
      <dgm:spPr/>
    </dgm:pt>
    <dgm:pt modelId="{D11445A2-C5D0-4D71-B6EF-EC1C6D494A3D}" type="pres">
      <dgm:prSet presAssocID="{7E7F25F1-6E71-4EB3-B8EC-896C165B17CD}" presName="compNode" presStyleCnt="0"/>
      <dgm:spPr/>
    </dgm:pt>
    <dgm:pt modelId="{63973873-7FA3-4518-86DB-F175264F4B4A}" type="pres">
      <dgm:prSet presAssocID="{7E7F25F1-6E71-4EB3-B8EC-896C165B17CD}" presName="iconBgRect" presStyleLbl="bgShp" presStyleIdx="0" presStyleCnt="7"/>
      <dgm:spPr/>
    </dgm:pt>
    <dgm:pt modelId="{3781AB87-24AE-4D77-8B10-8974CF8467E8}" type="pres">
      <dgm:prSet presAssocID="{7E7F25F1-6E71-4EB3-B8EC-896C165B17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3587C8F3-5B9B-445F-8954-8792B47FE29A}" type="pres">
      <dgm:prSet presAssocID="{7E7F25F1-6E71-4EB3-B8EC-896C165B17CD}" presName="spaceRect" presStyleCnt="0"/>
      <dgm:spPr/>
    </dgm:pt>
    <dgm:pt modelId="{420205B8-C125-4983-823E-D564A6A428A9}" type="pres">
      <dgm:prSet presAssocID="{7E7F25F1-6E71-4EB3-B8EC-896C165B17CD}" presName="textRect" presStyleLbl="revTx" presStyleIdx="0" presStyleCnt="7">
        <dgm:presLayoutVars>
          <dgm:chMax val="1"/>
          <dgm:chPref val="1"/>
        </dgm:presLayoutVars>
      </dgm:prSet>
      <dgm:spPr/>
    </dgm:pt>
    <dgm:pt modelId="{2714C888-3C01-47E3-9807-3A059EB38D2D}" type="pres">
      <dgm:prSet presAssocID="{404A7BF6-9D77-4E86-937B-25EAF2681B00}" presName="sibTrans" presStyleCnt="0"/>
      <dgm:spPr/>
    </dgm:pt>
    <dgm:pt modelId="{BDFA6664-D639-4836-B49F-E2F6893255F6}" type="pres">
      <dgm:prSet presAssocID="{BBE857F4-1066-42F8-9C44-E4AC228E187D}" presName="compNode" presStyleCnt="0"/>
      <dgm:spPr/>
    </dgm:pt>
    <dgm:pt modelId="{73850EA9-A7DE-4A3C-9A26-E55257455523}" type="pres">
      <dgm:prSet presAssocID="{BBE857F4-1066-42F8-9C44-E4AC228E187D}" presName="iconBgRect" presStyleLbl="bgShp" presStyleIdx="1" presStyleCnt="7"/>
      <dgm:spPr/>
    </dgm:pt>
    <dgm:pt modelId="{B05E8C2A-94D5-499A-BDEA-BFFE5FB7B462}" type="pres">
      <dgm:prSet presAssocID="{BBE857F4-1066-42F8-9C44-E4AC228E187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A4C40FE-3F2C-4489-9CCA-FC2093246489}" type="pres">
      <dgm:prSet presAssocID="{BBE857F4-1066-42F8-9C44-E4AC228E187D}" presName="spaceRect" presStyleCnt="0"/>
      <dgm:spPr/>
    </dgm:pt>
    <dgm:pt modelId="{931572E3-EB64-4759-9786-99B7C69C3E2E}" type="pres">
      <dgm:prSet presAssocID="{BBE857F4-1066-42F8-9C44-E4AC228E187D}" presName="textRect" presStyleLbl="revTx" presStyleIdx="1" presStyleCnt="7">
        <dgm:presLayoutVars>
          <dgm:chMax val="1"/>
          <dgm:chPref val="1"/>
        </dgm:presLayoutVars>
      </dgm:prSet>
      <dgm:spPr/>
    </dgm:pt>
    <dgm:pt modelId="{DED4599A-0C26-416B-9A9B-BA322DFF7D8F}" type="pres">
      <dgm:prSet presAssocID="{9FB20E5F-DA24-4BA4-9AA8-98178FDCF64F}" presName="sibTrans" presStyleCnt="0"/>
      <dgm:spPr/>
    </dgm:pt>
    <dgm:pt modelId="{D02FAD36-A999-4501-8F69-E015749818EC}" type="pres">
      <dgm:prSet presAssocID="{A1129607-88E8-434F-928C-9B40EA2A4B3D}" presName="compNode" presStyleCnt="0"/>
      <dgm:spPr/>
    </dgm:pt>
    <dgm:pt modelId="{24B4E0CB-8226-49AC-BE82-4E4E40634CC5}" type="pres">
      <dgm:prSet presAssocID="{A1129607-88E8-434F-928C-9B40EA2A4B3D}" presName="iconBgRect" presStyleLbl="bgShp" presStyleIdx="2" presStyleCnt="7"/>
      <dgm:spPr/>
    </dgm:pt>
    <dgm:pt modelId="{F1098902-847F-4017-BB23-667480C3B4EA}" type="pres">
      <dgm:prSet presAssocID="{A1129607-88E8-434F-928C-9B40EA2A4B3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6ACF86A-DD56-4016-BF40-538F2611BEC8}" type="pres">
      <dgm:prSet presAssocID="{A1129607-88E8-434F-928C-9B40EA2A4B3D}" presName="spaceRect" presStyleCnt="0"/>
      <dgm:spPr/>
    </dgm:pt>
    <dgm:pt modelId="{D28FEA4F-D593-40A1-9398-C01A8BB8E2B0}" type="pres">
      <dgm:prSet presAssocID="{A1129607-88E8-434F-928C-9B40EA2A4B3D}" presName="textRect" presStyleLbl="revTx" presStyleIdx="2" presStyleCnt="7">
        <dgm:presLayoutVars>
          <dgm:chMax val="1"/>
          <dgm:chPref val="1"/>
        </dgm:presLayoutVars>
      </dgm:prSet>
      <dgm:spPr/>
    </dgm:pt>
    <dgm:pt modelId="{76EA3406-07A4-4E73-AF75-3E5CBE0E9CA2}" type="pres">
      <dgm:prSet presAssocID="{45EF0881-781A-4826-B73D-323A4672487C}" presName="sibTrans" presStyleCnt="0"/>
      <dgm:spPr/>
    </dgm:pt>
    <dgm:pt modelId="{0D2A21C9-8E08-43EC-B615-F07DC6F8D624}" type="pres">
      <dgm:prSet presAssocID="{22734E19-CBE6-48AB-9004-072A17E17C51}" presName="compNode" presStyleCnt="0"/>
      <dgm:spPr/>
    </dgm:pt>
    <dgm:pt modelId="{EF8BC8E6-CF5B-4219-9968-B8AA75AA6C98}" type="pres">
      <dgm:prSet presAssocID="{22734E19-CBE6-48AB-9004-072A17E17C51}" presName="iconBgRect" presStyleLbl="bgShp" presStyleIdx="3" presStyleCnt="7"/>
      <dgm:spPr/>
    </dgm:pt>
    <dgm:pt modelId="{576267BE-265D-4034-821C-7A38BCF9C0FF}" type="pres">
      <dgm:prSet presAssocID="{22734E19-CBE6-48AB-9004-072A17E17C5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B073CFE-3482-46E9-870A-A97413907662}" type="pres">
      <dgm:prSet presAssocID="{22734E19-CBE6-48AB-9004-072A17E17C51}" presName="spaceRect" presStyleCnt="0"/>
      <dgm:spPr/>
    </dgm:pt>
    <dgm:pt modelId="{03DAB86C-191B-4971-B425-17214A5254EA}" type="pres">
      <dgm:prSet presAssocID="{22734E19-CBE6-48AB-9004-072A17E17C51}" presName="textRect" presStyleLbl="revTx" presStyleIdx="3" presStyleCnt="7">
        <dgm:presLayoutVars>
          <dgm:chMax val="1"/>
          <dgm:chPref val="1"/>
        </dgm:presLayoutVars>
      </dgm:prSet>
      <dgm:spPr/>
    </dgm:pt>
    <dgm:pt modelId="{647D2E20-65AB-4676-972B-C75786D45DE2}" type="pres">
      <dgm:prSet presAssocID="{BBCF4D50-D1F3-4932-AFDA-00A630C7FBA0}" presName="sibTrans" presStyleCnt="0"/>
      <dgm:spPr/>
    </dgm:pt>
    <dgm:pt modelId="{FF8CFB26-2006-4B4F-90F0-1B3D6055872B}" type="pres">
      <dgm:prSet presAssocID="{8F691A1C-128F-4552-98DF-D0D4D35085A8}" presName="compNode" presStyleCnt="0"/>
      <dgm:spPr/>
    </dgm:pt>
    <dgm:pt modelId="{5DE7E75C-AB52-4B70-889A-0CA3BFB5741C}" type="pres">
      <dgm:prSet presAssocID="{8F691A1C-128F-4552-98DF-D0D4D35085A8}" presName="iconBgRect" presStyleLbl="bgShp" presStyleIdx="4" presStyleCnt="7"/>
      <dgm:spPr/>
    </dgm:pt>
    <dgm:pt modelId="{07474539-4655-4718-BA71-3633F6C5D3FA}" type="pres">
      <dgm:prSet presAssocID="{8F691A1C-128F-4552-98DF-D0D4D35085A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6516843-CEF8-4F0F-A4FB-C6572E121A1C}" type="pres">
      <dgm:prSet presAssocID="{8F691A1C-128F-4552-98DF-D0D4D35085A8}" presName="spaceRect" presStyleCnt="0"/>
      <dgm:spPr/>
    </dgm:pt>
    <dgm:pt modelId="{1473DDFE-8BE1-47BE-96C1-09E0C9C26515}" type="pres">
      <dgm:prSet presAssocID="{8F691A1C-128F-4552-98DF-D0D4D35085A8}" presName="textRect" presStyleLbl="revTx" presStyleIdx="4" presStyleCnt="7" custScaleX="135082">
        <dgm:presLayoutVars>
          <dgm:chMax val="1"/>
          <dgm:chPref val="1"/>
        </dgm:presLayoutVars>
      </dgm:prSet>
      <dgm:spPr/>
    </dgm:pt>
    <dgm:pt modelId="{D32729E9-59AC-4D1E-B043-5CBC5432C170}" type="pres">
      <dgm:prSet presAssocID="{B7B6667B-B2A3-4876-B755-DD5B196F231E}" presName="sibTrans" presStyleCnt="0"/>
      <dgm:spPr/>
    </dgm:pt>
    <dgm:pt modelId="{ECFE9CAF-5860-4117-8F69-51D0B7F58B38}" type="pres">
      <dgm:prSet presAssocID="{A78ED671-171A-45AF-B5BE-F5F0A26541CC}" presName="compNode" presStyleCnt="0"/>
      <dgm:spPr/>
    </dgm:pt>
    <dgm:pt modelId="{38A45A98-A93B-4BEB-8F13-7EADCB0A69AF}" type="pres">
      <dgm:prSet presAssocID="{A78ED671-171A-45AF-B5BE-F5F0A26541CC}" presName="iconBgRect" presStyleLbl="bgShp" presStyleIdx="5" presStyleCnt="7"/>
      <dgm:spPr/>
    </dgm:pt>
    <dgm:pt modelId="{6CCF20F1-B86D-48D2-9128-BE8F50D2F752}" type="pres">
      <dgm:prSet presAssocID="{A78ED671-171A-45AF-B5BE-F5F0A26541C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5358CB4-49FE-46FA-AA12-EFD75E49F67E}" type="pres">
      <dgm:prSet presAssocID="{A78ED671-171A-45AF-B5BE-F5F0A26541CC}" presName="spaceRect" presStyleCnt="0"/>
      <dgm:spPr/>
    </dgm:pt>
    <dgm:pt modelId="{C6989854-C75A-4282-BC36-B2C87DF1A721}" type="pres">
      <dgm:prSet presAssocID="{A78ED671-171A-45AF-B5BE-F5F0A26541CC}" presName="textRect" presStyleLbl="revTx" presStyleIdx="5" presStyleCnt="7" custScaleX="138408">
        <dgm:presLayoutVars>
          <dgm:chMax val="1"/>
          <dgm:chPref val="1"/>
        </dgm:presLayoutVars>
      </dgm:prSet>
      <dgm:spPr/>
    </dgm:pt>
    <dgm:pt modelId="{FCA6A101-6157-40E8-ADD9-3F83C5EF5969}" type="pres">
      <dgm:prSet presAssocID="{8168FB82-C4FA-438B-9ECC-A570D0548B16}" presName="sibTrans" presStyleCnt="0"/>
      <dgm:spPr/>
    </dgm:pt>
    <dgm:pt modelId="{ED30E4FB-0E73-4E65-A96B-DE259825EE93}" type="pres">
      <dgm:prSet presAssocID="{0E91875A-DB39-47BD-AC3C-115CEFB60B4E}" presName="compNode" presStyleCnt="0"/>
      <dgm:spPr/>
    </dgm:pt>
    <dgm:pt modelId="{382DC95B-699A-4CF0-898D-62A183DCD33D}" type="pres">
      <dgm:prSet presAssocID="{0E91875A-DB39-47BD-AC3C-115CEFB60B4E}" presName="iconBgRect" presStyleLbl="bgShp" presStyleIdx="6" presStyleCnt="7"/>
      <dgm:spPr/>
    </dgm:pt>
    <dgm:pt modelId="{4BFD181F-6E1C-4553-9D36-9E91FFE2DFA3}" type="pres">
      <dgm:prSet presAssocID="{0E91875A-DB39-47BD-AC3C-115CEFB60B4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41CD3281-9A82-41C6-8AE7-B4B0B83BAAF7}" type="pres">
      <dgm:prSet presAssocID="{0E91875A-DB39-47BD-AC3C-115CEFB60B4E}" presName="spaceRect" presStyleCnt="0"/>
      <dgm:spPr/>
    </dgm:pt>
    <dgm:pt modelId="{99BA716A-D417-49B0-85BD-7352B2535C6E}" type="pres">
      <dgm:prSet presAssocID="{0E91875A-DB39-47BD-AC3C-115CEFB60B4E}" presName="textRect" presStyleLbl="revTx" presStyleIdx="6" presStyleCnt="7" custScaleX="130499">
        <dgm:presLayoutVars>
          <dgm:chMax val="1"/>
          <dgm:chPref val="1"/>
        </dgm:presLayoutVars>
      </dgm:prSet>
      <dgm:spPr/>
    </dgm:pt>
  </dgm:ptLst>
  <dgm:cxnLst>
    <dgm:cxn modelId="{B422F00D-02E2-472A-B335-3EED3676389B}" type="presOf" srcId="{BBE857F4-1066-42F8-9C44-E4AC228E187D}" destId="{931572E3-EB64-4759-9786-99B7C69C3E2E}" srcOrd="0" destOrd="0" presId="urn:microsoft.com/office/officeart/2018/5/layout/IconCircleLabelList"/>
    <dgm:cxn modelId="{EA1CD410-3B01-4618-AFFE-ED06EED48461}" srcId="{FEA4F65E-F283-41BC-8609-8E7A9298213C}" destId="{22734E19-CBE6-48AB-9004-072A17E17C51}" srcOrd="3" destOrd="0" parTransId="{979D2FD7-A1C6-46FD-AFFA-6D1FD03CDFF5}" sibTransId="{BBCF4D50-D1F3-4932-AFDA-00A630C7FBA0}"/>
    <dgm:cxn modelId="{BE01AA3C-CB60-4EE7-88D0-C983961887D4}" type="presOf" srcId="{0E91875A-DB39-47BD-AC3C-115CEFB60B4E}" destId="{99BA716A-D417-49B0-85BD-7352B2535C6E}" srcOrd="0" destOrd="0" presId="urn:microsoft.com/office/officeart/2018/5/layout/IconCircleLabelList"/>
    <dgm:cxn modelId="{E1823847-CF53-42FD-A58C-DFDD8EF5B1A5}" srcId="{FEA4F65E-F283-41BC-8609-8E7A9298213C}" destId="{7E7F25F1-6E71-4EB3-B8EC-896C165B17CD}" srcOrd="0" destOrd="0" parTransId="{6C5A2B22-C4D1-4538-98B7-3C18F831C9D5}" sibTransId="{404A7BF6-9D77-4E86-937B-25EAF2681B00}"/>
    <dgm:cxn modelId="{A964BA4E-08D7-4C3C-8A0F-90E6B2594CCE}" type="presOf" srcId="{7E7F25F1-6E71-4EB3-B8EC-896C165B17CD}" destId="{420205B8-C125-4983-823E-D564A6A428A9}" srcOrd="0" destOrd="0" presId="urn:microsoft.com/office/officeart/2018/5/layout/IconCircleLabelList"/>
    <dgm:cxn modelId="{0B913D4F-D6DE-4E5F-8607-C1F61B7D7EF8}" srcId="{FEA4F65E-F283-41BC-8609-8E7A9298213C}" destId="{A1129607-88E8-434F-928C-9B40EA2A4B3D}" srcOrd="2" destOrd="0" parTransId="{7DBEFE77-D51D-4652-AA68-650F1042E547}" sibTransId="{45EF0881-781A-4826-B73D-323A4672487C}"/>
    <dgm:cxn modelId="{4D33DA60-7950-40F2-ACA7-69DF57B8B570}" srcId="{FEA4F65E-F283-41BC-8609-8E7A9298213C}" destId="{0E91875A-DB39-47BD-AC3C-115CEFB60B4E}" srcOrd="6" destOrd="0" parTransId="{46402B51-8C74-4DD4-81CE-411F59C2847C}" sibTransId="{09E36896-C08D-416E-A8DF-C60840381C55}"/>
    <dgm:cxn modelId="{DA77286A-7DBC-47BE-8D3D-5310374071C6}" srcId="{FEA4F65E-F283-41BC-8609-8E7A9298213C}" destId="{8F691A1C-128F-4552-98DF-D0D4D35085A8}" srcOrd="4" destOrd="0" parTransId="{8F832815-98BA-49D8-8B04-AF550FCC8E5F}" sibTransId="{B7B6667B-B2A3-4876-B755-DD5B196F231E}"/>
    <dgm:cxn modelId="{0E97756E-5093-4537-9567-835AF6195147}" srcId="{FEA4F65E-F283-41BC-8609-8E7A9298213C}" destId="{BBE857F4-1066-42F8-9C44-E4AC228E187D}" srcOrd="1" destOrd="0" parTransId="{94413C29-C15C-4535-B48D-B598FCE4D011}" sibTransId="{9FB20E5F-DA24-4BA4-9AA8-98178FDCF64F}"/>
    <dgm:cxn modelId="{E545E67E-7C25-4CA3-A644-A57ABD5FE766}" type="presOf" srcId="{22734E19-CBE6-48AB-9004-072A17E17C51}" destId="{03DAB86C-191B-4971-B425-17214A5254EA}" srcOrd="0" destOrd="0" presId="urn:microsoft.com/office/officeart/2018/5/layout/IconCircleLabelList"/>
    <dgm:cxn modelId="{665DAB87-D55B-4137-A762-A8444C4DB02B}" type="presOf" srcId="{A1129607-88E8-434F-928C-9B40EA2A4B3D}" destId="{D28FEA4F-D593-40A1-9398-C01A8BB8E2B0}" srcOrd="0" destOrd="0" presId="urn:microsoft.com/office/officeart/2018/5/layout/IconCircleLabelList"/>
    <dgm:cxn modelId="{25070398-19D2-468D-A82D-CDE63E8396BE}" srcId="{FEA4F65E-F283-41BC-8609-8E7A9298213C}" destId="{A78ED671-171A-45AF-B5BE-F5F0A26541CC}" srcOrd="5" destOrd="0" parTransId="{90CDF49E-E1D6-4D5D-88E1-BB27C49DB01C}" sibTransId="{8168FB82-C4FA-438B-9ECC-A570D0548B16}"/>
    <dgm:cxn modelId="{4DB124B2-18EF-453F-ACBF-395D334E567E}" type="presOf" srcId="{8F691A1C-128F-4552-98DF-D0D4D35085A8}" destId="{1473DDFE-8BE1-47BE-96C1-09E0C9C26515}" srcOrd="0" destOrd="0" presId="urn:microsoft.com/office/officeart/2018/5/layout/IconCircleLabelList"/>
    <dgm:cxn modelId="{593137C5-480D-4077-8D76-68EABC3DBD17}" type="presOf" srcId="{FEA4F65E-F283-41BC-8609-8E7A9298213C}" destId="{EE142E43-BBCC-42C8-B971-DA7BE50E02FA}" srcOrd="0" destOrd="0" presId="urn:microsoft.com/office/officeart/2018/5/layout/IconCircleLabelList"/>
    <dgm:cxn modelId="{79344EEE-2428-4A52-9846-E0197413E0CB}" type="presOf" srcId="{A78ED671-171A-45AF-B5BE-F5F0A26541CC}" destId="{C6989854-C75A-4282-BC36-B2C87DF1A721}" srcOrd="0" destOrd="0" presId="urn:microsoft.com/office/officeart/2018/5/layout/IconCircleLabelList"/>
    <dgm:cxn modelId="{5856EEB5-4202-4C2D-AC9A-B175F6E03B99}" type="presParOf" srcId="{EE142E43-BBCC-42C8-B971-DA7BE50E02FA}" destId="{D11445A2-C5D0-4D71-B6EF-EC1C6D494A3D}" srcOrd="0" destOrd="0" presId="urn:microsoft.com/office/officeart/2018/5/layout/IconCircleLabelList"/>
    <dgm:cxn modelId="{0829AD72-2FA9-4CE5-BDB3-4920FD5609F7}" type="presParOf" srcId="{D11445A2-C5D0-4D71-B6EF-EC1C6D494A3D}" destId="{63973873-7FA3-4518-86DB-F175264F4B4A}" srcOrd="0" destOrd="0" presId="urn:microsoft.com/office/officeart/2018/5/layout/IconCircleLabelList"/>
    <dgm:cxn modelId="{863E54AD-0E74-4CF7-B21C-F7F917E2E25F}" type="presParOf" srcId="{D11445A2-C5D0-4D71-B6EF-EC1C6D494A3D}" destId="{3781AB87-24AE-4D77-8B10-8974CF8467E8}" srcOrd="1" destOrd="0" presId="urn:microsoft.com/office/officeart/2018/5/layout/IconCircleLabelList"/>
    <dgm:cxn modelId="{DA4D2F72-312A-4E8F-AB59-D90A2904A542}" type="presParOf" srcId="{D11445A2-C5D0-4D71-B6EF-EC1C6D494A3D}" destId="{3587C8F3-5B9B-445F-8954-8792B47FE29A}" srcOrd="2" destOrd="0" presId="urn:microsoft.com/office/officeart/2018/5/layout/IconCircleLabelList"/>
    <dgm:cxn modelId="{6B29A71C-8EDE-46F7-9DE9-40CD1D7C5AA5}" type="presParOf" srcId="{D11445A2-C5D0-4D71-B6EF-EC1C6D494A3D}" destId="{420205B8-C125-4983-823E-D564A6A428A9}" srcOrd="3" destOrd="0" presId="urn:microsoft.com/office/officeart/2018/5/layout/IconCircleLabelList"/>
    <dgm:cxn modelId="{2E132E92-29D2-4F75-A82F-6F21BEEC9D80}" type="presParOf" srcId="{EE142E43-BBCC-42C8-B971-DA7BE50E02FA}" destId="{2714C888-3C01-47E3-9807-3A059EB38D2D}" srcOrd="1" destOrd="0" presId="urn:microsoft.com/office/officeart/2018/5/layout/IconCircleLabelList"/>
    <dgm:cxn modelId="{08ED901B-F5B2-4831-A9A3-C443F442FB49}" type="presParOf" srcId="{EE142E43-BBCC-42C8-B971-DA7BE50E02FA}" destId="{BDFA6664-D639-4836-B49F-E2F6893255F6}" srcOrd="2" destOrd="0" presId="urn:microsoft.com/office/officeart/2018/5/layout/IconCircleLabelList"/>
    <dgm:cxn modelId="{AD04A98E-672F-4BB0-827F-840C08D1EAED}" type="presParOf" srcId="{BDFA6664-D639-4836-B49F-E2F6893255F6}" destId="{73850EA9-A7DE-4A3C-9A26-E55257455523}" srcOrd="0" destOrd="0" presId="urn:microsoft.com/office/officeart/2018/5/layout/IconCircleLabelList"/>
    <dgm:cxn modelId="{A6731CEA-262D-4FB7-A526-C56BA7A897FC}" type="presParOf" srcId="{BDFA6664-D639-4836-B49F-E2F6893255F6}" destId="{B05E8C2A-94D5-499A-BDEA-BFFE5FB7B462}" srcOrd="1" destOrd="0" presId="urn:microsoft.com/office/officeart/2018/5/layout/IconCircleLabelList"/>
    <dgm:cxn modelId="{BEBC57B1-A28E-4D1A-A616-26B6E9DB4A02}" type="presParOf" srcId="{BDFA6664-D639-4836-B49F-E2F6893255F6}" destId="{AA4C40FE-3F2C-4489-9CCA-FC2093246489}" srcOrd="2" destOrd="0" presId="urn:microsoft.com/office/officeart/2018/5/layout/IconCircleLabelList"/>
    <dgm:cxn modelId="{62A30947-19E6-473C-AEF3-DF2830A57596}" type="presParOf" srcId="{BDFA6664-D639-4836-B49F-E2F6893255F6}" destId="{931572E3-EB64-4759-9786-99B7C69C3E2E}" srcOrd="3" destOrd="0" presId="urn:microsoft.com/office/officeart/2018/5/layout/IconCircleLabelList"/>
    <dgm:cxn modelId="{AB4C5EA4-3E98-455E-90CD-BBB5087C17F1}" type="presParOf" srcId="{EE142E43-BBCC-42C8-B971-DA7BE50E02FA}" destId="{DED4599A-0C26-416B-9A9B-BA322DFF7D8F}" srcOrd="3" destOrd="0" presId="urn:microsoft.com/office/officeart/2018/5/layout/IconCircleLabelList"/>
    <dgm:cxn modelId="{8A8873B4-DA5A-4F90-A3D1-0341CF5E35F0}" type="presParOf" srcId="{EE142E43-BBCC-42C8-B971-DA7BE50E02FA}" destId="{D02FAD36-A999-4501-8F69-E015749818EC}" srcOrd="4" destOrd="0" presId="urn:microsoft.com/office/officeart/2018/5/layout/IconCircleLabelList"/>
    <dgm:cxn modelId="{07587D82-9B99-4721-81B7-40EE0E221D07}" type="presParOf" srcId="{D02FAD36-A999-4501-8F69-E015749818EC}" destId="{24B4E0CB-8226-49AC-BE82-4E4E40634CC5}" srcOrd="0" destOrd="0" presId="urn:microsoft.com/office/officeart/2018/5/layout/IconCircleLabelList"/>
    <dgm:cxn modelId="{B4529C23-BB7F-48E9-A378-8B63FEB6B755}" type="presParOf" srcId="{D02FAD36-A999-4501-8F69-E015749818EC}" destId="{F1098902-847F-4017-BB23-667480C3B4EA}" srcOrd="1" destOrd="0" presId="urn:microsoft.com/office/officeart/2018/5/layout/IconCircleLabelList"/>
    <dgm:cxn modelId="{C9E36D2E-C1A4-45BB-A5A7-41BEE838EBBB}" type="presParOf" srcId="{D02FAD36-A999-4501-8F69-E015749818EC}" destId="{26ACF86A-DD56-4016-BF40-538F2611BEC8}" srcOrd="2" destOrd="0" presId="urn:microsoft.com/office/officeart/2018/5/layout/IconCircleLabelList"/>
    <dgm:cxn modelId="{1E7F1AAC-E990-4D86-B4AC-56A07CE0A693}" type="presParOf" srcId="{D02FAD36-A999-4501-8F69-E015749818EC}" destId="{D28FEA4F-D593-40A1-9398-C01A8BB8E2B0}" srcOrd="3" destOrd="0" presId="urn:microsoft.com/office/officeart/2018/5/layout/IconCircleLabelList"/>
    <dgm:cxn modelId="{B1C5BBDF-44C0-43FB-ACDF-86A6B1012C4D}" type="presParOf" srcId="{EE142E43-BBCC-42C8-B971-DA7BE50E02FA}" destId="{76EA3406-07A4-4E73-AF75-3E5CBE0E9CA2}" srcOrd="5" destOrd="0" presId="urn:microsoft.com/office/officeart/2018/5/layout/IconCircleLabelList"/>
    <dgm:cxn modelId="{7D6173E6-3829-447B-BF8E-8462FA788A4D}" type="presParOf" srcId="{EE142E43-BBCC-42C8-B971-DA7BE50E02FA}" destId="{0D2A21C9-8E08-43EC-B615-F07DC6F8D624}" srcOrd="6" destOrd="0" presId="urn:microsoft.com/office/officeart/2018/5/layout/IconCircleLabelList"/>
    <dgm:cxn modelId="{5150475E-0BF7-4982-8D61-C2F465010AC3}" type="presParOf" srcId="{0D2A21C9-8E08-43EC-B615-F07DC6F8D624}" destId="{EF8BC8E6-CF5B-4219-9968-B8AA75AA6C98}" srcOrd="0" destOrd="0" presId="urn:microsoft.com/office/officeart/2018/5/layout/IconCircleLabelList"/>
    <dgm:cxn modelId="{8BDDDCDC-7F81-4C41-9E8D-0E8E8E77F43B}" type="presParOf" srcId="{0D2A21C9-8E08-43EC-B615-F07DC6F8D624}" destId="{576267BE-265D-4034-821C-7A38BCF9C0FF}" srcOrd="1" destOrd="0" presId="urn:microsoft.com/office/officeart/2018/5/layout/IconCircleLabelList"/>
    <dgm:cxn modelId="{D6523E2C-9602-4559-89A9-07DC57428C64}" type="presParOf" srcId="{0D2A21C9-8E08-43EC-B615-F07DC6F8D624}" destId="{4B073CFE-3482-46E9-870A-A97413907662}" srcOrd="2" destOrd="0" presId="urn:microsoft.com/office/officeart/2018/5/layout/IconCircleLabelList"/>
    <dgm:cxn modelId="{99309D7F-9B4A-4148-88EE-7A93AC5C748A}" type="presParOf" srcId="{0D2A21C9-8E08-43EC-B615-F07DC6F8D624}" destId="{03DAB86C-191B-4971-B425-17214A5254EA}" srcOrd="3" destOrd="0" presId="urn:microsoft.com/office/officeart/2018/5/layout/IconCircleLabelList"/>
    <dgm:cxn modelId="{4B31B26D-31E7-4FE2-B230-8D486333D126}" type="presParOf" srcId="{EE142E43-BBCC-42C8-B971-DA7BE50E02FA}" destId="{647D2E20-65AB-4676-972B-C75786D45DE2}" srcOrd="7" destOrd="0" presId="urn:microsoft.com/office/officeart/2018/5/layout/IconCircleLabelList"/>
    <dgm:cxn modelId="{3F8223FF-B46B-40F7-B9AF-1310AAEC99B5}" type="presParOf" srcId="{EE142E43-BBCC-42C8-B971-DA7BE50E02FA}" destId="{FF8CFB26-2006-4B4F-90F0-1B3D6055872B}" srcOrd="8" destOrd="0" presId="urn:microsoft.com/office/officeart/2018/5/layout/IconCircleLabelList"/>
    <dgm:cxn modelId="{9C785BAD-8771-4B55-8301-0DC7A5471907}" type="presParOf" srcId="{FF8CFB26-2006-4B4F-90F0-1B3D6055872B}" destId="{5DE7E75C-AB52-4B70-889A-0CA3BFB5741C}" srcOrd="0" destOrd="0" presId="urn:microsoft.com/office/officeart/2018/5/layout/IconCircleLabelList"/>
    <dgm:cxn modelId="{6B40C10A-938D-420C-B465-6E6A7196BE0C}" type="presParOf" srcId="{FF8CFB26-2006-4B4F-90F0-1B3D6055872B}" destId="{07474539-4655-4718-BA71-3633F6C5D3FA}" srcOrd="1" destOrd="0" presId="urn:microsoft.com/office/officeart/2018/5/layout/IconCircleLabelList"/>
    <dgm:cxn modelId="{56AEC1FB-5EDD-4120-9615-B96BF15946B0}" type="presParOf" srcId="{FF8CFB26-2006-4B4F-90F0-1B3D6055872B}" destId="{E6516843-CEF8-4F0F-A4FB-C6572E121A1C}" srcOrd="2" destOrd="0" presId="urn:microsoft.com/office/officeart/2018/5/layout/IconCircleLabelList"/>
    <dgm:cxn modelId="{FF86E414-A4E2-4E10-8BBD-C29859BF1148}" type="presParOf" srcId="{FF8CFB26-2006-4B4F-90F0-1B3D6055872B}" destId="{1473DDFE-8BE1-47BE-96C1-09E0C9C26515}" srcOrd="3" destOrd="0" presId="urn:microsoft.com/office/officeart/2018/5/layout/IconCircleLabelList"/>
    <dgm:cxn modelId="{64EBB2DE-9CED-4468-B14A-C7987B30DA53}" type="presParOf" srcId="{EE142E43-BBCC-42C8-B971-DA7BE50E02FA}" destId="{D32729E9-59AC-4D1E-B043-5CBC5432C170}" srcOrd="9" destOrd="0" presId="urn:microsoft.com/office/officeart/2018/5/layout/IconCircleLabelList"/>
    <dgm:cxn modelId="{FE51768B-3025-40E4-8F94-9A0558F4C998}" type="presParOf" srcId="{EE142E43-BBCC-42C8-B971-DA7BE50E02FA}" destId="{ECFE9CAF-5860-4117-8F69-51D0B7F58B38}" srcOrd="10" destOrd="0" presId="urn:microsoft.com/office/officeart/2018/5/layout/IconCircleLabelList"/>
    <dgm:cxn modelId="{D84584E9-55BD-4254-91AF-AAF6C4361E96}" type="presParOf" srcId="{ECFE9CAF-5860-4117-8F69-51D0B7F58B38}" destId="{38A45A98-A93B-4BEB-8F13-7EADCB0A69AF}" srcOrd="0" destOrd="0" presId="urn:microsoft.com/office/officeart/2018/5/layout/IconCircleLabelList"/>
    <dgm:cxn modelId="{14747BA4-8E07-413C-B171-ED152B29073B}" type="presParOf" srcId="{ECFE9CAF-5860-4117-8F69-51D0B7F58B38}" destId="{6CCF20F1-B86D-48D2-9128-BE8F50D2F752}" srcOrd="1" destOrd="0" presId="urn:microsoft.com/office/officeart/2018/5/layout/IconCircleLabelList"/>
    <dgm:cxn modelId="{269DC7C9-1E2E-4BBA-AC8F-2A9435FE3FE7}" type="presParOf" srcId="{ECFE9CAF-5860-4117-8F69-51D0B7F58B38}" destId="{C5358CB4-49FE-46FA-AA12-EFD75E49F67E}" srcOrd="2" destOrd="0" presId="urn:microsoft.com/office/officeart/2018/5/layout/IconCircleLabelList"/>
    <dgm:cxn modelId="{C23C9A8A-022C-4317-8179-3D40DF8E2551}" type="presParOf" srcId="{ECFE9CAF-5860-4117-8F69-51D0B7F58B38}" destId="{C6989854-C75A-4282-BC36-B2C87DF1A721}" srcOrd="3" destOrd="0" presId="urn:microsoft.com/office/officeart/2018/5/layout/IconCircleLabelList"/>
    <dgm:cxn modelId="{D7552281-BCDF-4F62-B402-7CFA8E3513C1}" type="presParOf" srcId="{EE142E43-BBCC-42C8-B971-DA7BE50E02FA}" destId="{FCA6A101-6157-40E8-ADD9-3F83C5EF5969}" srcOrd="11" destOrd="0" presId="urn:microsoft.com/office/officeart/2018/5/layout/IconCircleLabelList"/>
    <dgm:cxn modelId="{4E5776BF-6D8B-497D-A498-9AA3141BB720}" type="presParOf" srcId="{EE142E43-BBCC-42C8-B971-DA7BE50E02FA}" destId="{ED30E4FB-0E73-4E65-A96B-DE259825EE93}" srcOrd="12" destOrd="0" presId="urn:microsoft.com/office/officeart/2018/5/layout/IconCircleLabelList"/>
    <dgm:cxn modelId="{490C2AFE-C13F-4B7C-9ABE-9977520B8934}" type="presParOf" srcId="{ED30E4FB-0E73-4E65-A96B-DE259825EE93}" destId="{382DC95B-699A-4CF0-898D-62A183DCD33D}" srcOrd="0" destOrd="0" presId="urn:microsoft.com/office/officeart/2018/5/layout/IconCircleLabelList"/>
    <dgm:cxn modelId="{4F228700-5446-42D1-B72F-7568EA0F5FF2}" type="presParOf" srcId="{ED30E4FB-0E73-4E65-A96B-DE259825EE93}" destId="{4BFD181F-6E1C-4553-9D36-9E91FFE2DFA3}" srcOrd="1" destOrd="0" presId="urn:microsoft.com/office/officeart/2018/5/layout/IconCircleLabelList"/>
    <dgm:cxn modelId="{29587BBD-2CDD-4083-A051-3E84CA2B266B}" type="presParOf" srcId="{ED30E4FB-0E73-4E65-A96B-DE259825EE93}" destId="{41CD3281-9A82-41C6-8AE7-B4B0B83BAAF7}" srcOrd="2" destOrd="0" presId="urn:microsoft.com/office/officeart/2018/5/layout/IconCircleLabelList"/>
    <dgm:cxn modelId="{B7F3D58D-BEE4-46B8-B1CC-217723DCD1A5}" type="presParOf" srcId="{ED30E4FB-0E73-4E65-A96B-DE259825EE93}" destId="{99BA716A-D417-49B0-85BD-7352B2535C6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3C897-46E6-4973-970F-243BD4161711}">
      <dsp:nvSpPr>
        <dsp:cNvPr id="0" name=""/>
        <dsp:cNvSpPr/>
      </dsp:nvSpPr>
      <dsp:spPr>
        <a:xfrm>
          <a:off x="0" y="956381"/>
          <a:ext cx="48852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2E8F01-804C-4F06-987B-F2975AB4CD24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96EAB-2D06-4C10-97BD-24C6A843152F}">
      <dsp:nvSpPr>
        <dsp:cNvPr id="0" name=""/>
        <dsp:cNvSpPr/>
      </dsp:nvSpPr>
      <dsp:spPr>
        <a:xfrm>
          <a:off x="2039300" y="956381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Music interests in the United States</a:t>
          </a:r>
        </a:p>
      </dsp:txBody>
      <dsp:txXfrm>
        <a:off x="2039300" y="956381"/>
        <a:ext cx="2845902" cy="1765627"/>
      </dsp:txXfrm>
    </dsp:sp>
    <dsp:sp modelId="{B9C9ABCF-C277-4712-BA58-379662891E8A}">
      <dsp:nvSpPr>
        <dsp:cNvPr id="0" name=""/>
        <dsp:cNvSpPr/>
      </dsp:nvSpPr>
      <dsp:spPr>
        <a:xfrm>
          <a:off x="0" y="3163416"/>
          <a:ext cx="48852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1D7260-41B7-47A2-992B-4146575465DE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3C104E-9FC7-4F6D-BB2A-4DE244786617}">
      <dsp:nvSpPr>
        <dsp:cNvPr id="0" name=""/>
        <dsp:cNvSpPr/>
      </dsp:nvSpPr>
      <dsp:spPr>
        <a:xfrm>
          <a:off x="2039300" y="3163416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Flight package with departure out of NYC</a:t>
          </a:r>
        </a:p>
      </dsp:txBody>
      <dsp:txXfrm>
        <a:off x="2039300" y="3163416"/>
        <a:ext cx="2845902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EE40E-FA93-4F4B-B9F3-F4D02B1F0C7F}">
      <dsp:nvSpPr>
        <dsp:cNvPr id="0" name=""/>
        <dsp:cNvSpPr/>
      </dsp:nvSpPr>
      <dsp:spPr>
        <a:xfrm>
          <a:off x="468272" y="3745"/>
          <a:ext cx="2171923" cy="1303153"/>
        </a:xfrm>
        <a:prstGeom prst="rect">
          <a:avLst/>
        </a:prstGeom>
        <a:solidFill>
          <a:srgbClr val="49F8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ucida Sans" panose="020B0602030504020204" pitchFamily="34" charset="77"/>
            </a:rPr>
            <a:t>HTML for web page creation</a:t>
          </a:r>
        </a:p>
      </dsp:txBody>
      <dsp:txXfrm>
        <a:off x="468272" y="3745"/>
        <a:ext cx="2171923" cy="1303153"/>
      </dsp:txXfrm>
    </dsp:sp>
    <dsp:sp modelId="{7B2D1673-8973-E94A-BCD0-6AD3C69F5888}">
      <dsp:nvSpPr>
        <dsp:cNvPr id="0" name=""/>
        <dsp:cNvSpPr/>
      </dsp:nvSpPr>
      <dsp:spPr>
        <a:xfrm>
          <a:off x="2857388" y="3745"/>
          <a:ext cx="2171923" cy="1303153"/>
        </a:xfrm>
        <a:prstGeom prst="rect">
          <a:avLst/>
        </a:prstGeom>
        <a:solidFill>
          <a:schemeClr val="tx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ucida Sans" panose="020B0602030504020204" pitchFamily="34" charset="77"/>
            </a:rPr>
            <a:t>CSS &amp; Bootstrap for page styling</a:t>
          </a:r>
        </a:p>
      </dsp:txBody>
      <dsp:txXfrm>
        <a:off x="2857388" y="3745"/>
        <a:ext cx="2171923" cy="1303153"/>
      </dsp:txXfrm>
    </dsp:sp>
    <dsp:sp modelId="{D3E91523-265F-824C-A7D5-F66EFD7DCA70}">
      <dsp:nvSpPr>
        <dsp:cNvPr id="0" name=""/>
        <dsp:cNvSpPr/>
      </dsp:nvSpPr>
      <dsp:spPr>
        <a:xfrm>
          <a:off x="5246503" y="3745"/>
          <a:ext cx="2171923" cy="1303153"/>
        </a:xfrm>
        <a:prstGeom prst="rect">
          <a:avLst/>
        </a:prstGeom>
        <a:solidFill>
          <a:srgbClr val="49F8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ucida Sans" panose="020B0602030504020204" pitchFamily="34" charset="77"/>
            </a:rPr>
            <a:t>Unsplash for random background generation</a:t>
          </a:r>
        </a:p>
      </dsp:txBody>
      <dsp:txXfrm>
        <a:off x="5246503" y="3745"/>
        <a:ext cx="2171923" cy="1303153"/>
      </dsp:txXfrm>
    </dsp:sp>
    <dsp:sp modelId="{AA506025-E345-4C4A-BC19-99CBF179025E}">
      <dsp:nvSpPr>
        <dsp:cNvPr id="0" name=""/>
        <dsp:cNvSpPr/>
      </dsp:nvSpPr>
      <dsp:spPr>
        <a:xfrm>
          <a:off x="468272" y="1524092"/>
          <a:ext cx="2171923" cy="1303153"/>
        </a:xfrm>
        <a:prstGeom prst="rect">
          <a:avLst/>
        </a:prstGeom>
        <a:solidFill>
          <a:schemeClr val="tx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ucida Sans" panose="020B0602030504020204" pitchFamily="34" charset="77"/>
            </a:rPr>
            <a:t>Aviation Edge for City to Airport code translation</a:t>
          </a:r>
        </a:p>
      </dsp:txBody>
      <dsp:txXfrm>
        <a:off x="468272" y="1524092"/>
        <a:ext cx="2171923" cy="1303153"/>
      </dsp:txXfrm>
    </dsp:sp>
    <dsp:sp modelId="{69274242-F085-BD42-ADC4-915CCD8C6DBB}">
      <dsp:nvSpPr>
        <dsp:cNvPr id="0" name=""/>
        <dsp:cNvSpPr/>
      </dsp:nvSpPr>
      <dsp:spPr>
        <a:xfrm>
          <a:off x="2857388" y="1524092"/>
          <a:ext cx="2171923" cy="1303153"/>
        </a:xfrm>
        <a:prstGeom prst="rect">
          <a:avLst/>
        </a:prstGeom>
        <a:solidFill>
          <a:srgbClr val="49F8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ucida Sans" panose="020B0602030504020204" pitchFamily="34" charset="77"/>
            </a:rPr>
            <a:t>Kayak API for flight details</a:t>
          </a:r>
        </a:p>
      </dsp:txBody>
      <dsp:txXfrm>
        <a:off x="2857388" y="1524092"/>
        <a:ext cx="2171923" cy="1303153"/>
      </dsp:txXfrm>
    </dsp:sp>
    <dsp:sp modelId="{0D614B30-D91B-5044-BCB4-AA7E7DF3885B}">
      <dsp:nvSpPr>
        <dsp:cNvPr id="0" name=""/>
        <dsp:cNvSpPr/>
      </dsp:nvSpPr>
      <dsp:spPr>
        <a:xfrm>
          <a:off x="5246503" y="1524092"/>
          <a:ext cx="2171923" cy="1303153"/>
        </a:xfrm>
        <a:prstGeom prst="rect">
          <a:avLst/>
        </a:prstGeom>
        <a:solidFill>
          <a:schemeClr val="tx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ucida Sans" panose="020B0602030504020204" pitchFamily="34" charset="77"/>
            </a:rPr>
            <a:t>Ticketmaster API to search events</a:t>
          </a:r>
        </a:p>
      </dsp:txBody>
      <dsp:txXfrm>
        <a:off x="5246503" y="1524092"/>
        <a:ext cx="2171923" cy="1303153"/>
      </dsp:txXfrm>
    </dsp:sp>
    <dsp:sp modelId="{8F38BF66-581F-D746-A9E3-FE529B9B3C9E}">
      <dsp:nvSpPr>
        <dsp:cNvPr id="0" name=""/>
        <dsp:cNvSpPr/>
      </dsp:nvSpPr>
      <dsp:spPr>
        <a:xfrm>
          <a:off x="470661" y="3034742"/>
          <a:ext cx="2171923" cy="1303153"/>
        </a:xfrm>
        <a:prstGeom prst="rect">
          <a:avLst/>
        </a:prstGeom>
        <a:solidFill>
          <a:srgbClr val="49F8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ucida Sans" panose="020B0602030504020204" pitchFamily="34" charset="77"/>
            </a:rPr>
            <a:t>JavaScript and jQuery for backend functionality </a:t>
          </a:r>
        </a:p>
      </dsp:txBody>
      <dsp:txXfrm>
        <a:off x="470661" y="3034742"/>
        <a:ext cx="2171923" cy="1303153"/>
      </dsp:txXfrm>
    </dsp:sp>
    <dsp:sp modelId="{2787CFA6-85CC-AA4E-992D-D57A214F5949}">
      <dsp:nvSpPr>
        <dsp:cNvPr id="0" name=""/>
        <dsp:cNvSpPr/>
      </dsp:nvSpPr>
      <dsp:spPr>
        <a:xfrm>
          <a:off x="5275629" y="3034742"/>
          <a:ext cx="2171923" cy="1303153"/>
        </a:xfrm>
        <a:prstGeom prst="rect">
          <a:avLst/>
        </a:prstGeom>
        <a:solidFill>
          <a:srgbClr val="49F8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ucida Sans" panose="020B0602030504020204" pitchFamily="34" charset="77"/>
            </a:rPr>
            <a:t>User Validation for event search; must be a string</a:t>
          </a:r>
        </a:p>
      </dsp:txBody>
      <dsp:txXfrm>
        <a:off x="5275629" y="3034742"/>
        <a:ext cx="2171923" cy="1303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73873-7FA3-4518-86DB-F175264F4B4A}">
      <dsp:nvSpPr>
        <dsp:cNvPr id="0" name=""/>
        <dsp:cNvSpPr/>
      </dsp:nvSpPr>
      <dsp:spPr>
        <a:xfrm>
          <a:off x="548934" y="288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81AB87-24AE-4D77-8B10-8974CF8467E8}">
      <dsp:nvSpPr>
        <dsp:cNvPr id="0" name=""/>
        <dsp:cNvSpPr/>
      </dsp:nvSpPr>
      <dsp:spPr>
        <a:xfrm>
          <a:off x="76236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0205B8-C125-4983-823E-D564A6A428A9}">
      <dsp:nvSpPr>
        <dsp:cNvPr id="0" name=""/>
        <dsp:cNvSpPr/>
      </dsp:nvSpPr>
      <dsp:spPr>
        <a:xfrm>
          <a:off x="22878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Expand Interests to include sports,  food &amp; drink events etc.</a:t>
          </a:r>
        </a:p>
      </dsp:txBody>
      <dsp:txXfrm>
        <a:off x="228784" y="1313725"/>
        <a:ext cx="1641796" cy="656718"/>
      </dsp:txXfrm>
    </dsp:sp>
    <dsp:sp modelId="{73850EA9-A7DE-4A3C-9A26-E55257455523}">
      <dsp:nvSpPr>
        <dsp:cNvPr id="0" name=""/>
        <dsp:cNvSpPr/>
      </dsp:nvSpPr>
      <dsp:spPr>
        <a:xfrm>
          <a:off x="2478046" y="288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5E8C2A-94D5-499A-BDEA-BFFE5FB7B462}">
      <dsp:nvSpPr>
        <dsp:cNvPr id="0" name=""/>
        <dsp:cNvSpPr/>
      </dsp:nvSpPr>
      <dsp:spPr>
        <a:xfrm>
          <a:off x="2691479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1572E3-EB64-4759-9786-99B7C69C3E2E}">
      <dsp:nvSpPr>
        <dsp:cNvPr id="0" name=""/>
        <dsp:cNvSpPr/>
      </dsp:nvSpPr>
      <dsp:spPr>
        <a:xfrm>
          <a:off x="2157895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Ability to choose travel departure city</a:t>
          </a:r>
        </a:p>
      </dsp:txBody>
      <dsp:txXfrm>
        <a:off x="2157895" y="1313725"/>
        <a:ext cx="1641796" cy="656718"/>
      </dsp:txXfrm>
    </dsp:sp>
    <dsp:sp modelId="{24B4E0CB-8226-49AC-BE82-4E4E40634CC5}">
      <dsp:nvSpPr>
        <dsp:cNvPr id="0" name=""/>
        <dsp:cNvSpPr/>
      </dsp:nvSpPr>
      <dsp:spPr>
        <a:xfrm>
          <a:off x="4407157" y="288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098902-847F-4017-BB23-667480C3B4EA}">
      <dsp:nvSpPr>
        <dsp:cNvPr id="0" name=""/>
        <dsp:cNvSpPr/>
      </dsp:nvSpPr>
      <dsp:spPr>
        <a:xfrm>
          <a:off x="4620591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8FEA4F-D593-40A1-9398-C01A8BB8E2B0}">
      <dsp:nvSpPr>
        <dsp:cNvPr id="0" name=""/>
        <dsp:cNvSpPr/>
      </dsp:nvSpPr>
      <dsp:spPr>
        <a:xfrm>
          <a:off x="4087007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Include hotel in event package</a:t>
          </a:r>
        </a:p>
      </dsp:txBody>
      <dsp:txXfrm>
        <a:off x="4087007" y="1313725"/>
        <a:ext cx="1641796" cy="656718"/>
      </dsp:txXfrm>
    </dsp:sp>
    <dsp:sp modelId="{EF8BC8E6-CF5B-4219-9968-B8AA75AA6C98}">
      <dsp:nvSpPr>
        <dsp:cNvPr id="0" name=""/>
        <dsp:cNvSpPr/>
      </dsp:nvSpPr>
      <dsp:spPr>
        <a:xfrm>
          <a:off x="6336268" y="288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6267BE-265D-4034-821C-7A38BCF9C0FF}">
      <dsp:nvSpPr>
        <dsp:cNvPr id="0" name=""/>
        <dsp:cNvSpPr/>
      </dsp:nvSpPr>
      <dsp:spPr>
        <a:xfrm>
          <a:off x="654970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DAB86C-191B-4971-B425-17214A5254EA}">
      <dsp:nvSpPr>
        <dsp:cNvPr id="0" name=""/>
        <dsp:cNvSpPr/>
      </dsp:nvSpPr>
      <dsp:spPr>
        <a:xfrm>
          <a:off x="601611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Increase APIs used to additional travel and event sites</a:t>
          </a:r>
        </a:p>
      </dsp:txBody>
      <dsp:txXfrm>
        <a:off x="6016118" y="1313725"/>
        <a:ext cx="1641796" cy="656718"/>
      </dsp:txXfrm>
    </dsp:sp>
    <dsp:sp modelId="{5DE7E75C-AB52-4B70-889A-0CA3BFB5741C}">
      <dsp:nvSpPr>
        <dsp:cNvPr id="0" name=""/>
        <dsp:cNvSpPr/>
      </dsp:nvSpPr>
      <dsp:spPr>
        <a:xfrm>
          <a:off x="947834" y="2380893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7474539-4655-4718-BA71-3633F6C5D3FA}">
      <dsp:nvSpPr>
        <dsp:cNvPr id="0" name=""/>
        <dsp:cNvSpPr/>
      </dsp:nvSpPr>
      <dsp:spPr>
        <a:xfrm>
          <a:off x="1161267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73DDFE-8BE1-47BE-96C1-09E0C9C26515}">
      <dsp:nvSpPr>
        <dsp:cNvPr id="0" name=""/>
        <dsp:cNvSpPr/>
      </dsp:nvSpPr>
      <dsp:spPr>
        <a:xfrm>
          <a:off x="339696" y="3694331"/>
          <a:ext cx="2217772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Add travel options and flight details</a:t>
          </a:r>
        </a:p>
      </dsp:txBody>
      <dsp:txXfrm>
        <a:off x="339696" y="3694331"/>
        <a:ext cx="2217772" cy="656718"/>
      </dsp:txXfrm>
    </dsp:sp>
    <dsp:sp modelId="{38A45A98-A93B-4BEB-8F13-7EADCB0A69AF}">
      <dsp:nvSpPr>
        <dsp:cNvPr id="0" name=""/>
        <dsp:cNvSpPr/>
      </dsp:nvSpPr>
      <dsp:spPr>
        <a:xfrm>
          <a:off x="3480223" y="2380893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CF20F1-B86D-48D2-9128-BE8F50D2F752}">
      <dsp:nvSpPr>
        <dsp:cNvPr id="0" name=""/>
        <dsp:cNvSpPr/>
      </dsp:nvSpPr>
      <dsp:spPr>
        <a:xfrm>
          <a:off x="3693657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989854-C75A-4282-BC36-B2C87DF1A721}">
      <dsp:nvSpPr>
        <dsp:cNvPr id="0" name=""/>
        <dsp:cNvSpPr/>
      </dsp:nvSpPr>
      <dsp:spPr>
        <a:xfrm>
          <a:off x="2844782" y="3694331"/>
          <a:ext cx="2272378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Add functionality to search events in a certain location</a:t>
          </a:r>
        </a:p>
      </dsp:txBody>
      <dsp:txXfrm>
        <a:off x="2844782" y="3694331"/>
        <a:ext cx="2272378" cy="656718"/>
      </dsp:txXfrm>
    </dsp:sp>
    <dsp:sp modelId="{382DC95B-699A-4CF0-898D-62A183DCD33D}">
      <dsp:nvSpPr>
        <dsp:cNvPr id="0" name=""/>
        <dsp:cNvSpPr/>
      </dsp:nvSpPr>
      <dsp:spPr>
        <a:xfrm>
          <a:off x="5974991" y="2380893"/>
          <a:ext cx="1001496" cy="100149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FD181F-6E1C-4553-9D36-9E91FFE2DFA3}">
      <dsp:nvSpPr>
        <dsp:cNvPr id="0" name=""/>
        <dsp:cNvSpPr/>
      </dsp:nvSpPr>
      <dsp:spPr>
        <a:xfrm>
          <a:off x="618842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BA716A-D417-49B0-85BD-7352B2535C6E}">
      <dsp:nvSpPr>
        <dsp:cNvPr id="0" name=""/>
        <dsp:cNvSpPr/>
      </dsp:nvSpPr>
      <dsp:spPr>
        <a:xfrm>
          <a:off x="5404475" y="3694331"/>
          <a:ext cx="2142528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Explore other events are taking place at your destination</a:t>
          </a:r>
        </a:p>
      </dsp:txBody>
      <dsp:txXfrm>
        <a:off x="5404475" y="3694331"/>
        <a:ext cx="2142528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7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2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4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3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0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2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7EA39-9154-8D48-8170-C0B1E8F79DD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26739-B6DF-7A47-BE0C-F8E7AE2A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01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BF72-A141-F145-835B-ED1724460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EA017-01F7-254F-A828-6765E8145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6C369-A7E3-1245-A76A-2F9B8CAE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-2184323"/>
            <a:ext cx="8928847" cy="1223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9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0CEA5F-3066-5645-A1CA-C7113653C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4" r="12539" b="3"/>
          <a:stretch/>
        </p:blipFill>
        <p:spPr>
          <a:xfrm>
            <a:off x="4632324" y="10"/>
            <a:ext cx="4511676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920044 h 3920044"/>
              <a:gd name="connsiteX3" fmla="*/ 2469659 w 6015567"/>
              <a:gd name="connsiteY3" fmla="*/ 3920044 h 3920044"/>
              <a:gd name="connsiteX4" fmla="*/ 2469659 w 6015567"/>
              <a:gd name="connsiteY4" fmla="*/ 3103224 h 3920044"/>
              <a:gd name="connsiteX5" fmla="*/ 0 w 6015567"/>
              <a:gd name="connsiteY5" fmla="*/ 310322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7B8E1D-03B4-8C4A-B752-76153355C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6" r="2061" b="-1"/>
          <a:stretch/>
        </p:blipFill>
        <p:spPr>
          <a:xfrm>
            <a:off x="20" y="4069976"/>
            <a:ext cx="2651478" cy="2788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D05EF-5740-0641-8DC4-A96728009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r="-1" b="-1"/>
          <a:stretch/>
        </p:blipFill>
        <p:spPr>
          <a:xfrm>
            <a:off x="2772149" y="3257176"/>
            <a:ext cx="3591820" cy="360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C0974-252F-9D46-BC7F-86B2A7508F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86" r="21907" b="1"/>
          <a:stretch/>
        </p:blipFill>
        <p:spPr>
          <a:xfrm>
            <a:off x="20" y="10"/>
            <a:ext cx="4511656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103224 h 3920044"/>
              <a:gd name="connsiteX3" fmla="*/ 3545908 w 6015567"/>
              <a:gd name="connsiteY3" fmla="*/ 3103224 h 3920044"/>
              <a:gd name="connsiteX4" fmla="*/ 3545908 w 6015567"/>
              <a:gd name="connsiteY4" fmla="*/ 3920044 h 3920044"/>
              <a:gd name="connsiteX5" fmla="*/ 0 w 6015567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D8FCE1-D257-164B-BFAB-2C4561C390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3" r="1720" b="-1"/>
          <a:stretch/>
        </p:blipFill>
        <p:spPr>
          <a:xfrm>
            <a:off x="6484620" y="4069976"/>
            <a:ext cx="265938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3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19290B-F27E-6543-97A2-87CD9163F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1" r="1" b="8798"/>
          <a:stretch/>
        </p:blipFill>
        <p:spPr>
          <a:xfrm>
            <a:off x="20" y="10"/>
            <a:ext cx="5411530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34E9F-3353-8641-A00C-94E2B49CE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73" r="-1" b="3405"/>
          <a:stretch/>
        </p:blipFill>
        <p:spPr>
          <a:xfrm>
            <a:off x="4216674" y="10"/>
            <a:ext cx="4927327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D1DD2-8647-D04C-B88A-F0491B5C3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51" r="2" b="17630"/>
          <a:stretch/>
        </p:blipFill>
        <p:spPr>
          <a:xfrm>
            <a:off x="3136508" y="3887894"/>
            <a:ext cx="6007493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2AEE63-56D7-3640-9D35-9130EAA564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35" r="1" b="8911"/>
          <a:stretch/>
        </p:blipFill>
        <p:spPr>
          <a:xfrm>
            <a:off x="20" y="3106464"/>
            <a:ext cx="4657145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390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A440-577B-6B45-BE24-E7DAADB4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47647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49F8B1"/>
                </a:solidFill>
                <a:latin typeface="Lucida Sans" panose="020B0602030504020204" pitchFamily="34" charset="77"/>
              </a:rPr>
              <a:t>TourST</a:t>
            </a:r>
            <a:br>
              <a:rPr lang="en-US" sz="3900" kern="1200" dirty="0">
                <a:solidFill>
                  <a:schemeClr val="tx1"/>
                </a:solidFill>
                <a:latin typeface="Lucida Sans" panose="020B0602030504020204" pitchFamily="34" charset="77"/>
              </a:rPr>
            </a:br>
            <a:br>
              <a:rPr lang="en-US" sz="3900" kern="1200" dirty="0">
                <a:solidFill>
                  <a:schemeClr val="tx1"/>
                </a:solidFill>
                <a:latin typeface="Lucida Sans" panose="020B0602030504020204" pitchFamily="34" charset="77"/>
              </a:rPr>
            </a:br>
            <a:r>
              <a:rPr lang="en-US" sz="2800" kern="1200" dirty="0">
                <a:solidFill>
                  <a:schemeClr val="tx1"/>
                </a:solidFill>
                <a:latin typeface="Lucida Sans" panose="020B0602030504020204" pitchFamily="34" charset="77"/>
              </a:rPr>
              <a:t>A web based travel tool that helps users plan trips based on interests and events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6C417C-9BF8-5148-B04A-5117007A5878}"/>
              </a:ext>
            </a:extLst>
          </p:cNvPr>
          <p:cNvSpPr txBox="1">
            <a:spLocks/>
          </p:cNvSpPr>
          <p:nvPr/>
        </p:nvSpPr>
        <p:spPr>
          <a:xfrm>
            <a:off x="1143000" y="4431153"/>
            <a:ext cx="6858000" cy="1128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900" b="1" dirty="0">
                <a:latin typeface="Lucida Sans" panose="020B0602030504020204" pitchFamily="34" charset="77"/>
              </a:rPr>
              <a:t>Any Interest. </a:t>
            </a:r>
            <a:r>
              <a:rPr lang="en-US" sz="3900" b="1" dirty="0">
                <a:solidFill>
                  <a:srgbClr val="49F8B1"/>
                </a:solidFill>
                <a:latin typeface="Lucida Sans" panose="020B0602030504020204" pitchFamily="34" charset="77"/>
              </a:rPr>
              <a:t>Anywhere</a:t>
            </a:r>
            <a:endParaRPr lang="en-US" sz="32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4696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1B512-2AFF-5F4A-BEF1-BBAECD72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9F8B1"/>
                </a:solidFill>
                <a:latin typeface="Lucida Sans" panose="020B0602030504020204" pitchFamily="34" charset="77"/>
              </a:rPr>
              <a:t>MVP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79A33-9CC1-4BF5-99F3-85A3E974E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45540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37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D6199-08C8-D54A-93A2-BF157EA9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49F8B1"/>
                </a:solidFill>
                <a:latin typeface="Lucida Sans" panose="020B0602030504020204" pitchFamily="34" charset="77"/>
              </a:rPr>
              <a:t>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9D90BD7-F81E-9443-8A26-CC4FD935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 dirty="0"/>
              <a:t>Created wireframe using Microsoft One Note</a:t>
            </a:r>
          </a:p>
          <a:p>
            <a:r>
              <a:rPr lang="en-US" sz="2100" dirty="0"/>
              <a:t>Defined user journey from start to finish</a:t>
            </a:r>
          </a:p>
          <a:p>
            <a:r>
              <a:rPr lang="en-US" sz="2100" dirty="0"/>
              <a:t>Built basic html for each key element to be included in the app</a:t>
            </a:r>
          </a:p>
          <a:p>
            <a:r>
              <a:rPr lang="en-US" sz="2100" dirty="0"/>
              <a:t>Added CSS styling to polish the page </a:t>
            </a:r>
          </a:p>
          <a:p>
            <a:r>
              <a:rPr lang="en-US" sz="2100" dirty="0"/>
              <a:t>Leveraged Bootstrap for responsive web design</a:t>
            </a:r>
          </a:p>
        </p:txBody>
      </p:sp>
    </p:spTree>
    <p:extLst>
      <p:ext uri="{BB962C8B-B14F-4D97-AF65-F5344CB8AC3E}">
        <p14:creationId xmlns:p14="http://schemas.microsoft.com/office/powerpoint/2010/main" val="286231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E8440-006E-CA4F-84D8-06D8A694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9F8B1"/>
                </a:solidFill>
                <a:latin typeface="Lucida Sans" panose="020B0602030504020204" pitchFamily="34" charset="77"/>
              </a:rPr>
              <a:t>Technologies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951258-BB9D-4134-8EEB-97567B9CD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27010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F65D3AF-04A1-0744-AA88-02A554411842}"/>
              </a:ext>
            </a:extLst>
          </p:cNvPr>
          <p:cNvGrpSpPr/>
          <p:nvPr/>
        </p:nvGrpSpPr>
        <p:grpSpPr>
          <a:xfrm>
            <a:off x="3486038" y="4860363"/>
            <a:ext cx="2198817" cy="1323323"/>
            <a:chOff x="450370" y="3004092"/>
            <a:chExt cx="2198817" cy="132332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17518C-D91A-554F-90FC-3A37E07F2F5B}"/>
                </a:ext>
              </a:extLst>
            </p:cNvPr>
            <p:cNvSpPr/>
            <p:nvPr/>
          </p:nvSpPr>
          <p:spPr>
            <a:xfrm>
              <a:off x="477264" y="3004092"/>
              <a:ext cx="2171923" cy="1303153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AB5541-4FE1-7946-ACE4-49D7FB6B5CB9}"/>
                </a:ext>
              </a:extLst>
            </p:cNvPr>
            <p:cNvSpPr txBox="1"/>
            <p:nvPr/>
          </p:nvSpPr>
          <p:spPr>
            <a:xfrm>
              <a:off x="450370" y="3024262"/>
              <a:ext cx="2171923" cy="13031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bg1"/>
                  </a:solidFill>
                  <a:latin typeface="Lucida Sans" panose="020B0602030504020204" pitchFamily="34" charset="77"/>
                </a:rPr>
                <a:t>Moment.js to translate date keys from event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16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28D7B-2B70-2649-A268-34ECF759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700" kern="1200" dirty="0">
                <a:solidFill>
                  <a:srgbClr val="49F8B1"/>
                </a:solidFill>
                <a:latin typeface="Lucida Sans" panose="020B0602030504020204" pitchFamily="34" charset="77"/>
              </a:rPr>
              <a:t>Demo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984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F92A-6746-3343-B40B-F3A3540D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9F8B1"/>
                </a:solidFill>
                <a:latin typeface="Lucida Sans" panose="020B0602030504020204" pitchFamily="34" charset="77"/>
              </a:rPr>
              <a:t>Future Development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6FC740-E4E0-4454-BC7F-282A6F8949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2763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25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178</Words>
  <Application>Microsoft Macintosh PowerPoint</Application>
  <PresentationFormat>On-screen Show (4:3)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Lucida Sans</vt:lpstr>
      <vt:lpstr>Office Theme</vt:lpstr>
      <vt:lpstr>PowerPoint Presentation</vt:lpstr>
      <vt:lpstr>PowerPoint Presentation</vt:lpstr>
      <vt:lpstr>PowerPoint Presentation</vt:lpstr>
      <vt:lpstr>TourST  A web based travel tool that helps users plan trips based on interests and events </vt:lpstr>
      <vt:lpstr>MVP</vt:lpstr>
      <vt:lpstr>Design</vt:lpstr>
      <vt:lpstr>Technologies </vt:lpstr>
      <vt:lpstr>Demo</vt:lpstr>
      <vt:lpstr>Future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Carlin</dc:creator>
  <cp:lastModifiedBy>Bill Papas</cp:lastModifiedBy>
  <cp:revision>7</cp:revision>
  <dcterms:created xsi:type="dcterms:W3CDTF">2019-03-09T06:57:06Z</dcterms:created>
  <dcterms:modified xsi:type="dcterms:W3CDTF">2019-03-09T18:38:13Z</dcterms:modified>
</cp:coreProperties>
</file>